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tags/tag46.xml" ContentType="application/vnd.openxmlformats-officedocument.presentationml.tags+xml"/>
  <Override PartName="/ppt/tags/tag460.xml" ContentType="application/vnd.openxmlformats-officedocument.presentationml.tags+xml"/>
  <Override PartName="/ppt/tags/tag461.xml" ContentType="application/vnd.openxmlformats-officedocument.presentationml.tags+xml"/>
  <Override PartName="/ppt/tags/tag462.xml" ContentType="application/vnd.openxmlformats-officedocument.presentationml.tags+xml"/>
  <Override PartName="/ppt/tags/tag463.xml" ContentType="application/vnd.openxmlformats-officedocument.presentationml.tags+xml"/>
  <Override PartName="/ppt/tags/tag464.xml" ContentType="application/vnd.openxmlformats-officedocument.presentationml.tags+xml"/>
  <Override PartName="/ppt/tags/tag465.xml" ContentType="application/vnd.openxmlformats-officedocument.presentationml.tags+xml"/>
  <Override PartName="/ppt/tags/tag466.xml" ContentType="application/vnd.openxmlformats-officedocument.presentationml.tags+xml"/>
  <Override PartName="/ppt/tags/tag467.xml" ContentType="application/vnd.openxmlformats-officedocument.presentationml.tags+xml"/>
  <Override PartName="/ppt/tags/tag468.xml" ContentType="application/vnd.openxmlformats-officedocument.presentationml.tags+xml"/>
  <Override PartName="/ppt/tags/tag469.xml" ContentType="application/vnd.openxmlformats-officedocument.presentationml.tags+xml"/>
  <Override PartName="/ppt/tags/tag47.xml" ContentType="application/vnd.openxmlformats-officedocument.presentationml.tags+xml"/>
  <Override PartName="/ppt/tags/tag470.xml" ContentType="application/vnd.openxmlformats-officedocument.presentationml.tags+xml"/>
  <Override PartName="/ppt/tags/tag471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7" r:id="rId3"/>
    <p:sldMasterId id="2147483686" r:id="rId4"/>
  </p:sldMasterIdLst>
  <p:notesMasterIdLst>
    <p:notesMasterId r:id="rId6"/>
  </p:notesMasterIdLst>
  <p:handoutMasterIdLst>
    <p:handoutMasterId r:id="rId15"/>
  </p:handoutMasterIdLst>
  <p:sldIdLst>
    <p:sldId id="411" r:id="rId5"/>
    <p:sldId id="412" r:id="rId7"/>
    <p:sldId id="414" r:id="rId8"/>
    <p:sldId id="413" r:id="rId9"/>
    <p:sldId id="422" r:id="rId10"/>
    <p:sldId id="415" r:id="rId11"/>
    <p:sldId id="416" r:id="rId12"/>
    <p:sldId id="417" r:id="rId13"/>
    <p:sldId id="418" r:id="rId1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B7B7B7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99" d="100"/>
          <a:sy n="99" d="100"/>
        </p:scale>
        <p:origin x="84" y="582"/>
      </p:cViewPr>
      <p:guideLst>
        <p:guide orient="horz" pos="2159"/>
        <p:guide pos="3839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4.xml"/><Relationship Id="rId8" Type="http://schemas.openxmlformats.org/officeDocument/2006/relationships/slide" Target="slides/slide3.xml"/><Relationship Id="rId7" Type="http://schemas.openxmlformats.org/officeDocument/2006/relationships/slide" Target="slides/slide2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4" Type="http://schemas.openxmlformats.org/officeDocument/2006/relationships/slideMaster" Target="slideMasters/slideMaster3.xml"/><Relationship Id="rId3" Type="http://schemas.openxmlformats.org/officeDocument/2006/relationships/slideMaster" Target="slideMasters/slideMaster2.xml"/><Relationship Id="rId2" Type="http://schemas.openxmlformats.org/officeDocument/2006/relationships/theme" Target="theme/theme1.xml"/><Relationship Id="rId18" Type="http://schemas.openxmlformats.org/officeDocument/2006/relationships/tableStyles" Target="tableStyles.xml"/><Relationship Id="rId17" Type="http://schemas.openxmlformats.org/officeDocument/2006/relationships/viewProps" Target="viewProps.xml"/><Relationship Id="rId16" Type="http://schemas.openxmlformats.org/officeDocument/2006/relationships/presProps" Target="presProps.xml"/><Relationship Id="rId15" Type="http://schemas.openxmlformats.org/officeDocument/2006/relationships/handoutMaster" Target="handoutMasters/handoutMaster1.xml"/><Relationship Id="rId14" Type="http://schemas.openxmlformats.org/officeDocument/2006/relationships/slide" Target="slides/slide9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</a:rPr>
            </a:fld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</a:rPr>
            </a:fld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1AC49D05-6128-4D0D-A32A-06A5E73B386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5849F42C-2DAE-424C-A4B8-3140182C3E9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6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>
              <a:sym typeface="+mn-ea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>
              <a:sym typeface="+mn-ea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9" Type="http://schemas.openxmlformats.org/officeDocument/2006/relationships/tags" Target="../tags/tag6.xml"/><Relationship Id="rId8" Type="http://schemas.openxmlformats.org/officeDocument/2006/relationships/tags" Target="../tags/tag5.xml"/><Relationship Id="rId7" Type="http://schemas.openxmlformats.org/officeDocument/2006/relationships/tags" Target="../tags/tag4.xml"/><Relationship Id="rId6" Type="http://schemas.openxmlformats.org/officeDocument/2006/relationships/tags" Target="../tags/tag3.xml"/><Relationship Id="rId5" Type="http://schemas.openxmlformats.org/officeDocument/2006/relationships/tags" Target="../tags/tag2.xml"/><Relationship Id="rId4" Type="http://schemas.openxmlformats.org/officeDocument/2006/relationships/image" Target="file:///F:\400px_tools/pic_temp/pic_sup.png" TargetMode="External"/><Relationship Id="rId3" Type="http://schemas.openxmlformats.org/officeDocument/2006/relationships/image" Target="../media/image1.png"/><Relationship Id="rId2" Type="http://schemas.openxmlformats.org/officeDocument/2006/relationships/tags" Target="../tags/tag1.xml"/><Relationship Id="rId16" Type="http://schemas.openxmlformats.org/officeDocument/2006/relationships/image" Target="file:///F:\400px_tools/pic_temp/1_pic_quater_left_down.png" TargetMode="External"/><Relationship Id="rId15" Type="http://schemas.openxmlformats.org/officeDocument/2006/relationships/image" Target="../media/image3.png"/><Relationship Id="rId14" Type="http://schemas.openxmlformats.org/officeDocument/2006/relationships/tags" Target="../tags/tag9.xml"/><Relationship Id="rId13" Type="http://schemas.openxmlformats.org/officeDocument/2006/relationships/image" Target="file:///F:\400px_tools/pic_temp/0_pic_quater_right_up.png" TargetMode="External"/><Relationship Id="rId12" Type="http://schemas.openxmlformats.org/officeDocument/2006/relationships/image" Target="../media/image2.png"/><Relationship Id="rId11" Type="http://schemas.openxmlformats.org/officeDocument/2006/relationships/tags" Target="../tags/tag8.xml"/><Relationship Id="rId10" Type="http://schemas.openxmlformats.org/officeDocument/2006/relationships/tags" Target="../tags/tag7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9" Type="http://schemas.openxmlformats.org/officeDocument/2006/relationships/tags" Target="../tags/tag68.xml"/><Relationship Id="rId8" Type="http://schemas.openxmlformats.org/officeDocument/2006/relationships/tags" Target="../tags/tag67.xml"/><Relationship Id="rId7" Type="http://schemas.openxmlformats.org/officeDocument/2006/relationships/image" Target="file:///F:\400px_tools/pic_temp/1_pic_quater_left_down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66.xml"/><Relationship Id="rId4" Type="http://schemas.openxmlformats.org/officeDocument/2006/relationships/image" Target="file:///F:\400px_tools/pic_temp/0_pic_quater_right_up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65.xml"/><Relationship Id="rId11" Type="http://schemas.openxmlformats.org/officeDocument/2006/relationships/tags" Target="../tags/tag70.xml"/><Relationship Id="rId10" Type="http://schemas.openxmlformats.org/officeDocument/2006/relationships/tags" Target="../tags/tag69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9" Type="http://schemas.openxmlformats.org/officeDocument/2006/relationships/tags" Target="../tags/tag76.xml"/><Relationship Id="rId8" Type="http://schemas.openxmlformats.org/officeDocument/2006/relationships/tags" Target="../tags/tag75.xml"/><Relationship Id="rId7" Type="http://schemas.openxmlformats.org/officeDocument/2006/relationships/tags" Target="../tags/tag74.xml"/><Relationship Id="rId6" Type="http://schemas.openxmlformats.org/officeDocument/2006/relationships/tags" Target="../tags/tag73.xml"/><Relationship Id="rId5" Type="http://schemas.openxmlformats.org/officeDocument/2006/relationships/tags" Target="../tags/tag72.xml"/><Relationship Id="rId4" Type="http://schemas.openxmlformats.org/officeDocument/2006/relationships/image" Target="file:///F:\400px_tools/pic_temp/pic_sup.png" TargetMode="External"/><Relationship Id="rId3" Type="http://schemas.openxmlformats.org/officeDocument/2006/relationships/image" Target="../media/image1.png"/><Relationship Id="rId2" Type="http://schemas.openxmlformats.org/officeDocument/2006/relationships/tags" Target="../tags/tag71.xml"/><Relationship Id="rId16" Type="http://schemas.openxmlformats.org/officeDocument/2006/relationships/tags" Target="../tags/tag79.xml"/><Relationship Id="rId15" Type="http://schemas.openxmlformats.org/officeDocument/2006/relationships/image" Target="file:///F:\400px_tools/pic_temp/1_pic_quater_left_down.png" TargetMode="External"/><Relationship Id="rId14" Type="http://schemas.openxmlformats.org/officeDocument/2006/relationships/image" Target="../media/image3.png"/><Relationship Id="rId13" Type="http://schemas.openxmlformats.org/officeDocument/2006/relationships/tags" Target="../tags/tag78.xml"/><Relationship Id="rId12" Type="http://schemas.openxmlformats.org/officeDocument/2006/relationships/image" Target="file:///F:\400px_tools/pic_temp/0_pic_quater_right_up.png" TargetMode="External"/><Relationship Id="rId11" Type="http://schemas.openxmlformats.org/officeDocument/2006/relationships/image" Target="../media/image2.png"/><Relationship Id="rId10" Type="http://schemas.openxmlformats.org/officeDocument/2006/relationships/tags" Target="../tags/tag77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9" Type="http://schemas.openxmlformats.org/officeDocument/2006/relationships/tags" Target="../tags/tag83.xml"/><Relationship Id="rId8" Type="http://schemas.openxmlformats.org/officeDocument/2006/relationships/tags" Target="../tags/tag82.xml"/><Relationship Id="rId7" Type="http://schemas.openxmlformats.org/officeDocument/2006/relationships/image" Target="file:///F:\400px_tools/pic_temp/1_pic_quater_left_down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81.xml"/><Relationship Id="rId4" Type="http://schemas.openxmlformats.org/officeDocument/2006/relationships/image" Target="file:///F:\400px_tools/pic_temp/0_pic_quater_right_up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80.xml"/><Relationship Id="rId11" Type="http://schemas.openxmlformats.org/officeDocument/2006/relationships/tags" Target="../tags/tag85.xml"/><Relationship Id="rId10" Type="http://schemas.openxmlformats.org/officeDocument/2006/relationships/tags" Target="../tags/tag84.xm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9" Type="http://schemas.openxmlformats.org/officeDocument/2006/relationships/tags" Target="../tags/tag89.xml"/><Relationship Id="rId8" Type="http://schemas.openxmlformats.org/officeDocument/2006/relationships/image" Target="file:///F:\400px_tools/pic_temp/1_pic_quater_left_down.png" TargetMode="External"/><Relationship Id="rId7" Type="http://schemas.openxmlformats.org/officeDocument/2006/relationships/image" Target="../media/image3.png"/><Relationship Id="rId6" Type="http://schemas.openxmlformats.org/officeDocument/2006/relationships/tags" Target="../tags/tag88.xml"/><Relationship Id="rId5" Type="http://schemas.openxmlformats.org/officeDocument/2006/relationships/image" Target="file:///F:\400px_tools/pic_temp/0_pic_quater_right_up.png" TargetMode="External"/><Relationship Id="rId4" Type="http://schemas.openxmlformats.org/officeDocument/2006/relationships/image" Target="../media/image2.png"/><Relationship Id="rId3" Type="http://schemas.openxmlformats.org/officeDocument/2006/relationships/tags" Target="../tags/tag87.xml"/><Relationship Id="rId2" Type="http://schemas.openxmlformats.org/officeDocument/2006/relationships/tags" Target="../tags/tag86.xml"/><Relationship Id="rId13" Type="http://schemas.openxmlformats.org/officeDocument/2006/relationships/tags" Target="../tags/tag93.xml"/><Relationship Id="rId12" Type="http://schemas.openxmlformats.org/officeDocument/2006/relationships/tags" Target="../tags/tag92.xml"/><Relationship Id="rId11" Type="http://schemas.openxmlformats.org/officeDocument/2006/relationships/tags" Target="../tags/tag91.xml"/><Relationship Id="rId10" Type="http://schemas.openxmlformats.org/officeDocument/2006/relationships/tags" Target="../tags/tag90.xm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9" Type="http://schemas.openxmlformats.org/officeDocument/2006/relationships/tags" Target="../tags/tag99.xml"/><Relationship Id="rId8" Type="http://schemas.openxmlformats.org/officeDocument/2006/relationships/tags" Target="../tags/tag98.xml"/><Relationship Id="rId7" Type="http://schemas.openxmlformats.org/officeDocument/2006/relationships/tags" Target="../tags/tag97.xml"/><Relationship Id="rId6" Type="http://schemas.openxmlformats.org/officeDocument/2006/relationships/tags" Target="../tags/tag96.xml"/><Relationship Id="rId5" Type="http://schemas.openxmlformats.org/officeDocument/2006/relationships/image" Target="file:///F:\400px_tools/pic_temp/0_pic_quater_right_up.png" TargetMode="External"/><Relationship Id="rId4" Type="http://schemas.openxmlformats.org/officeDocument/2006/relationships/image" Target="../media/image2.png"/><Relationship Id="rId3" Type="http://schemas.openxmlformats.org/officeDocument/2006/relationships/tags" Target="../tags/tag95.xml"/><Relationship Id="rId2" Type="http://schemas.openxmlformats.org/officeDocument/2006/relationships/tags" Target="../tags/tag94.xml"/><Relationship Id="rId11" Type="http://schemas.openxmlformats.org/officeDocument/2006/relationships/tags" Target="../tags/tag101.xml"/><Relationship Id="rId10" Type="http://schemas.openxmlformats.org/officeDocument/2006/relationships/tags" Target="../tags/tag100.xml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9" Type="http://schemas.openxmlformats.org/officeDocument/2006/relationships/tags" Target="../tags/tag105.xml"/><Relationship Id="rId8" Type="http://schemas.openxmlformats.org/officeDocument/2006/relationships/image" Target="file:///F:\400px_tools/pic_temp/1_pic_quater_left_down.png" TargetMode="External"/><Relationship Id="rId7" Type="http://schemas.openxmlformats.org/officeDocument/2006/relationships/image" Target="../media/image3.png"/><Relationship Id="rId6" Type="http://schemas.openxmlformats.org/officeDocument/2006/relationships/tags" Target="../tags/tag104.xml"/><Relationship Id="rId5" Type="http://schemas.openxmlformats.org/officeDocument/2006/relationships/image" Target="file:///F:\400px_tools/pic_temp/0_pic_quater_right_up.png" TargetMode="External"/><Relationship Id="rId4" Type="http://schemas.openxmlformats.org/officeDocument/2006/relationships/image" Target="../media/image2.png"/><Relationship Id="rId3" Type="http://schemas.openxmlformats.org/officeDocument/2006/relationships/tags" Target="../tags/tag103.xml"/><Relationship Id="rId2" Type="http://schemas.openxmlformats.org/officeDocument/2006/relationships/tags" Target="../tags/tag102.xml"/><Relationship Id="rId14" Type="http://schemas.openxmlformats.org/officeDocument/2006/relationships/tags" Target="../tags/tag110.xml"/><Relationship Id="rId13" Type="http://schemas.openxmlformats.org/officeDocument/2006/relationships/tags" Target="../tags/tag109.xml"/><Relationship Id="rId12" Type="http://schemas.openxmlformats.org/officeDocument/2006/relationships/tags" Target="../tags/tag108.xml"/><Relationship Id="rId11" Type="http://schemas.openxmlformats.org/officeDocument/2006/relationships/tags" Target="../tags/tag107.xml"/><Relationship Id="rId10" Type="http://schemas.openxmlformats.org/officeDocument/2006/relationships/tags" Target="../tags/tag106.xml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9" Type="http://schemas.openxmlformats.org/officeDocument/2006/relationships/tags" Target="../tags/tag114.xml"/><Relationship Id="rId8" Type="http://schemas.openxmlformats.org/officeDocument/2006/relationships/image" Target="file:///F:\400px_tools/pic_temp/1_pic_quater_left_down.png" TargetMode="External"/><Relationship Id="rId7" Type="http://schemas.openxmlformats.org/officeDocument/2006/relationships/image" Target="../media/image3.png"/><Relationship Id="rId6" Type="http://schemas.openxmlformats.org/officeDocument/2006/relationships/tags" Target="../tags/tag113.xml"/><Relationship Id="rId5" Type="http://schemas.openxmlformats.org/officeDocument/2006/relationships/image" Target="file:///F:\400px_tools/pic_temp/0_pic_quater_right_up.png" TargetMode="External"/><Relationship Id="rId4" Type="http://schemas.openxmlformats.org/officeDocument/2006/relationships/image" Target="../media/image2.png"/><Relationship Id="rId3" Type="http://schemas.openxmlformats.org/officeDocument/2006/relationships/tags" Target="../tags/tag112.xml"/><Relationship Id="rId2" Type="http://schemas.openxmlformats.org/officeDocument/2006/relationships/tags" Target="../tags/tag111.xml"/><Relationship Id="rId14" Type="http://schemas.openxmlformats.org/officeDocument/2006/relationships/tags" Target="../tags/tag119.xml"/><Relationship Id="rId13" Type="http://schemas.openxmlformats.org/officeDocument/2006/relationships/tags" Target="../tags/tag118.xml"/><Relationship Id="rId12" Type="http://schemas.openxmlformats.org/officeDocument/2006/relationships/tags" Target="../tags/tag117.xml"/><Relationship Id="rId11" Type="http://schemas.openxmlformats.org/officeDocument/2006/relationships/tags" Target="../tags/tag116.xml"/><Relationship Id="rId10" Type="http://schemas.openxmlformats.org/officeDocument/2006/relationships/tags" Target="../tags/tag115.xml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9" Type="http://schemas.openxmlformats.org/officeDocument/2006/relationships/tags" Target="../tags/tag123.xml"/><Relationship Id="rId8" Type="http://schemas.openxmlformats.org/officeDocument/2006/relationships/image" Target="file:///F:\400px_tools/pic_temp/1_pic_quater_left_down.png" TargetMode="External"/><Relationship Id="rId7" Type="http://schemas.openxmlformats.org/officeDocument/2006/relationships/image" Target="../media/image3.png"/><Relationship Id="rId6" Type="http://schemas.openxmlformats.org/officeDocument/2006/relationships/tags" Target="../tags/tag122.xml"/><Relationship Id="rId5" Type="http://schemas.openxmlformats.org/officeDocument/2006/relationships/image" Target="file:///F:\400px_tools/pic_temp/0_pic_quater_left_up.png" TargetMode="External"/><Relationship Id="rId4" Type="http://schemas.openxmlformats.org/officeDocument/2006/relationships/image" Target="../media/image6.png"/><Relationship Id="rId3" Type="http://schemas.openxmlformats.org/officeDocument/2006/relationships/tags" Target="../tags/tag121.xml"/><Relationship Id="rId2" Type="http://schemas.openxmlformats.org/officeDocument/2006/relationships/tags" Target="../tags/tag120.xml"/><Relationship Id="rId16" Type="http://schemas.openxmlformats.org/officeDocument/2006/relationships/tags" Target="../tags/tag130.xml"/><Relationship Id="rId15" Type="http://schemas.openxmlformats.org/officeDocument/2006/relationships/tags" Target="../tags/tag129.xml"/><Relationship Id="rId14" Type="http://schemas.openxmlformats.org/officeDocument/2006/relationships/tags" Target="../tags/tag128.xml"/><Relationship Id="rId13" Type="http://schemas.openxmlformats.org/officeDocument/2006/relationships/tags" Target="../tags/tag127.xml"/><Relationship Id="rId12" Type="http://schemas.openxmlformats.org/officeDocument/2006/relationships/tags" Target="../tags/tag126.xml"/><Relationship Id="rId11" Type="http://schemas.openxmlformats.org/officeDocument/2006/relationships/tags" Target="../tags/tag125.xml"/><Relationship Id="rId10" Type="http://schemas.openxmlformats.org/officeDocument/2006/relationships/tags" Target="../tags/tag124.xml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9" Type="http://schemas.openxmlformats.org/officeDocument/2006/relationships/tags" Target="../tags/tag134.xml"/><Relationship Id="rId8" Type="http://schemas.openxmlformats.org/officeDocument/2006/relationships/image" Target="file:///F:\400px_tools/pic_temp/1_pic_quater_right_up.png" TargetMode="External"/><Relationship Id="rId7" Type="http://schemas.openxmlformats.org/officeDocument/2006/relationships/image" Target="../media/image7.png"/><Relationship Id="rId6" Type="http://schemas.openxmlformats.org/officeDocument/2006/relationships/tags" Target="../tags/tag133.xml"/><Relationship Id="rId5" Type="http://schemas.openxmlformats.org/officeDocument/2006/relationships/image" Target="file:///F:\400px_tools/pic_temp/0_pic_quater_left_up.png" TargetMode="External"/><Relationship Id="rId4" Type="http://schemas.openxmlformats.org/officeDocument/2006/relationships/image" Target="../media/image6.png"/><Relationship Id="rId3" Type="http://schemas.openxmlformats.org/officeDocument/2006/relationships/tags" Target="../tags/tag132.xml"/><Relationship Id="rId2" Type="http://schemas.openxmlformats.org/officeDocument/2006/relationships/tags" Target="../tags/tag131.xml"/><Relationship Id="rId13" Type="http://schemas.openxmlformats.org/officeDocument/2006/relationships/tags" Target="../tags/tag138.xml"/><Relationship Id="rId12" Type="http://schemas.openxmlformats.org/officeDocument/2006/relationships/tags" Target="../tags/tag137.xml"/><Relationship Id="rId11" Type="http://schemas.openxmlformats.org/officeDocument/2006/relationships/tags" Target="../tags/tag136.xml"/><Relationship Id="rId10" Type="http://schemas.openxmlformats.org/officeDocument/2006/relationships/tags" Target="../tags/tag135.xml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9" Type="http://schemas.openxmlformats.org/officeDocument/2006/relationships/tags" Target="../tags/tag150.xml"/><Relationship Id="rId8" Type="http://schemas.openxmlformats.org/officeDocument/2006/relationships/tags" Target="../tags/tag149.xml"/><Relationship Id="rId7" Type="http://schemas.openxmlformats.org/officeDocument/2006/relationships/tags" Target="../tags/tag148.xml"/><Relationship Id="rId6" Type="http://schemas.openxmlformats.org/officeDocument/2006/relationships/tags" Target="../tags/tag147.xml"/><Relationship Id="rId5" Type="http://schemas.openxmlformats.org/officeDocument/2006/relationships/tags" Target="../tags/tag146.xml"/><Relationship Id="rId4" Type="http://schemas.openxmlformats.org/officeDocument/2006/relationships/image" Target="file:///E:\&#36719;&#20214;\400px_tools/pic_temp/pic_sup.png" TargetMode="External"/><Relationship Id="rId3" Type="http://schemas.openxmlformats.org/officeDocument/2006/relationships/image" Target="../media/image8.png"/><Relationship Id="rId2" Type="http://schemas.openxmlformats.org/officeDocument/2006/relationships/tags" Target="../tags/tag145.xml"/><Relationship Id="rId10" Type="http://schemas.openxmlformats.org/officeDocument/2006/relationships/tags" Target="../tags/tag151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9" Type="http://schemas.openxmlformats.org/officeDocument/2006/relationships/tags" Target="../tags/tag13.xml"/><Relationship Id="rId8" Type="http://schemas.openxmlformats.org/officeDocument/2006/relationships/tags" Target="../tags/tag12.xml"/><Relationship Id="rId7" Type="http://schemas.openxmlformats.org/officeDocument/2006/relationships/image" Target="file:///F:\400px_tools/pic_temp/1_pic_quater_left_down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11.xml"/><Relationship Id="rId4" Type="http://schemas.openxmlformats.org/officeDocument/2006/relationships/image" Target="file:///F:\400px_tools/pic_temp/0_pic_quater_right_up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10.xml"/><Relationship Id="rId12" Type="http://schemas.openxmlformats.org/officeDocument/2006/relationships/tags" Target="../tags/tag16.xml"/><Relationship Id="rId11" Type="http://schemas.openxmlformats.org/officeDocument/2006/relationships/tags" Target="../tags/tag15.xml"/><Relationship Id="rId10" Type="http://schemas.openxmlformats.org/officeDocument/2006/relationships/tags" Target="../tags/tag14.xml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9" Type="http://schemas.openxmlformats.org/officeDocument/2006/relationships/tags" Target="../tags/tag155.xml"/><Relationship Id="rId8" Type="http://schemas.openxmlformats.org/officeDocument/2006/relationships/tags" Target="../tags/tag154.xml"/><Relationship Id="rId7" Type="http://schemas.openxmlformats.org/officeDocument/2006/relationships/image" Target="file:///E:\&#36719;&#20214;\400px_tools/pic_temp/1_pic_quater_left_down.png" TargetMode="External"/><Relationship Id="rId6" Type="http://schemas.openxmlformats.org/officeDocument/2006/relationships/image" Target="../media/image10.png"/><Relationship Id="rId5" Type="http://schemas.openxmlformats.org/officeDocument/2006/relationships/tags" Target="../tags/tag153.xml"/><Relationship Id="rId4" Type="http://schemas.openxmlformats.org/officeDocument/2006/relationships/image" Target="file:///E:\&#36719;&#20214;\400px_tools/pic_temp/0_pic_quater_right_down.png" TargetMode="External"/><Relationship Id="rId3" Type="http://schemas.openxmlformats.org/officeDocument/2006/relationships/image" Target="../media/image9.png"/><Relationship Id="rId2" Type="http://schemas.openxmlformats.org/officeDocument/2006/relationships/tags" Target="../tags/tag152.xml"/><Relationship Id="rId12" Type="http://schemas.openxmlformats.org/officeDocument/2006/relationships/tags" Target="../tags/tag158.xml"/><Relationship Id="rId11" Type="http://schemas.openxmlformats.org/officeDocument/2006/relationships/tags" Target="../tags/tag157.xml"/><Relationship Id="rId10" Type="http://schemas.openxmlformats.org/officeDocument/2006/relationships/tags" Target="../tags/tag156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9" Type="http://schemas.openxmlformats.org/officeDocument/2006/relationships/tags" Target="../tags/tag164.xml"/><Relationship Id="rId8" Type="http://schemas.openxmlformats.org/officeDocument/2006/relationships/tags" Target="../tags/tag163.xml"/><Relationship Id="rId7" Type="http://schemas.openxmlformats.org/officeDocument/2006/relationships/tags" Target="../tags/tag162.xml"/><Relationship Id="rId6" Type="http://schemas.openxmlformats.org/officeDocument/2006/relationships/tags" Target="../tags/tag161.xml"/><Relationship Id="rId5" Type="http://schemas.openxmlformats.org/officeDocument/2006/relationships/tags" Target="../tags/tag160.xml"/><Relationship Id="rId4" Type="http://schemas.openxmlformats.org/officeDocument/2006/relationships/image" Target="file:///E:\&#36719;&#20214;\400px_tools/pic_temp/pic_half_top.png" TargetMode="External"/><Relationship Id="rId3" Type="http://schemas.openxmlformats.org/officeDocument/2006/relationships/image" Target="../media/image11.png"/><Relationship Id="rId2" Type="http://schemas.openxmlformats.org/officeDocument/2006/relationships/tags" Target="../tags/tag159.xm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9" Type="http://schemas.openxmlformats.org/officeDocument/2006/relationships/tags" Target="../tags/tag168.xml"/><Relationship Id="rId8" Type="http://schemas.openxmlformats.org/officeDocument/2006/relationships/tags" Target="../tags/tag167.xml"/><Relationship Id="rId7" Type="http://schemas.openxmlformats.org/officeDocument/2006/relationships/image" Target="file:///E:\&#36719;&#20214;\400px_tools/pic_temp/1_pic_quater_left_down.png" TargetMode="External"/><Relationship Id="rId6" Type="http://schemas.openxmlformats.org/officeDocument/2006/relationships/image" Target="../media/image10.png"/><Relationship Id="rId5" Type="http://schemas.openxmlformats.org/officeDocument/2006/relationships/tags" Target="../tags/tag166.xml"/><Relationship Id="rId4" Type="http://schemas.openxmlformats.org/officeDocument/2006/relationships/image" Target="file:///E:\&#36719;&#20214;\400px_tools/pic_temp/0_pic_quater_right_down.png" TargetMode="External"/><Relationship Id="rId3" Type="http://schemas.openxmlformats.org/officeDocument/2006/relationships/image" Target="../media/image9.png"/><Relationship Id="rId2" Type="http://schemas.openxmlformats.org/officeDocument/2006/relationships/tags" Target="../tags/tag165.xml"/><Relationship Id="rId13" Type="http://schemas.openxmlformats.org/officeDocument/2006/relationships/tags" Target="../tags/tag172.xml"/><Relationship Id="rId12" Type="http://schemas.openxmlformats.org/officeDocument/2006/relationships/tags" Target="../tags/tag171.xml"/><Relationship Id="rId11" Type="http://schemas.openxmlformats.org/officeDocument/2006/relationships/tags" Target="../tags/tag170.xml"/><Relationship Id="rId10" Type="http://schemas.openxmlformats.org/officeDocument/2006/relationships/tags" Target="../tags/tag169.xml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9" Type="http://schemas.openxmlformats.org/officeDocument/2006/relationships/tags" Target="../tags/tag176.xml"/><Relationship Id="rId8" Type="http://schemas.openxmlformats.org/officeDocument/2006/relationships/tags" Target="../tags/tag175.xml"/><Relationship Id="rId7" Type="http://schemas.openxmlformats.org/officeDocument/2006/relationships/image" Target="file:///E:\&#36719;&#20214;\400px_tools/pic_temp/1_pic_quater_left_down.png" TargetMode="External"/><Relationship Id="rId6" Type="http://schemas.openxmlformats.org/officeDocument/2006/relationships/image" Target="../media/image10.png"/><Relationship Id="rId5" Type="http://schemas.openxmlformats.org/officeDocument/2006/relationships/tags" Target="../tags/tag174.xml"/><Relationship Id="rId4" Type="http://schemas.openxmlformats.org/officeDocument/2006/relationships/image" Target="file:///E:\&#36719;&#20214;\400px_tools/pic_temp/0_pic_quater_right_down.png" TargetMode="External"/><Relationship Id="rId3" Type="http://schemas.openxmlformats.org/officeDocument/2006/relationships/image" Target="../media/image9.png"/><Relationship Id="rId2" Type="http://schemas.openxmlformats.org/officeDocument/2006/relationships/tags" Target="../tags/tag173.xml"/><Relationship Id="rId15" Type="http://schemas.openxmlformats.org/officeDocument/2006/relationships/tags" Target="../tags/tag182.xml"/><Relationship Id="rId14" Type="http://schemas.openxmlformats.org/officeDocument/2006/relationships/tags" Target="../tags/tag181.xml"/><Relationship Id="rId13" Type="http://schemas.openxmlformats.org/officeDocument/2006/relationships/tags" Target="../tags/tag180.xml"/><Relationship Id="rId12" Type="http://schemas.openxmlformats.org/officeDocument/2006/relationships/tags" Target="../tags/tag179.xml"/><Relationship Id="rId11" Type="http://schemas.openxmlformats.org/officeDocument/2006/relationships/tags" Target="../tags/tag178.xml"/><Relationship Id="rId10" Type="http://schemas.openxmlformats.org/officeDocument/2006/relationships/tags" Target="../tags/tag177.xml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9" Type="http://schemas.openxmlformats.org/officeDocument/2006/relationships/tags" Target="../tags/tag188.xml"/><Relationship Id="rId8" Type="http://schemas.openxmlformats.org/officeDocument/2006/relationships/tags" Target="../tags/tag187.xml"/><Relationship Id="rId7" Type="http://schemas.openxmlformats.org/officeDocument/2006/relationships/tags" Target="../tags/tag186.xml"/><Relationship Id="rId6" Type="http://schemas.openxmlformats.org/officeDocument/2006/relationships/tags" Target="../tags/tag185.xml"/><Relationship Id="rId5" Type="http://schemas.openxmlformats.org/officeDocument/2006/relationships/tags" Target="../tags/tag184.xml"/><Relationship Id="rId4" Type="http://schemas.openxmlformats.org/officeDocument/2006/relationships/image" Target="file:///C:\Users\Kingsoft\Desktop\&#35821;&#25991;\sup\1\subject.png" TargetMode="External"/><Relationship Id="rId3" Type="http://schemas.openxmlformats.org/officeDocument/2006/relationships/image" Target="../media/image12.png"/><Relationship Id="rId2" Type="http://schemas.openxmlformats.org/officeDocument/2006/relationships/tags" Target="../tags/tag183.xml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4" Type="http://schemas.openxmlformats.org/officeDocument/2006/relationships/tags" Target="../tags/tag191.xml"/><Relationship Id="rId3" Type="http://schemas.openxmlformats.org/officeDocument/2006/relationships/tags" Target="../tags/tag190.xml"/><Relationship Id="rId2" Type="http://schemas.openxmlformats.org/officeDocument/2006/relationships/tags" Target="../tags/tag189.xml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9" Type="http://schemas.openxmlformats.org/officeDocument/2006/relationships/tags" Target="../tags/tag195.xml"/><Relationship Id="rId8" Type="http://schemas.openxmlformats.org/officeDocument/2006/relationships/tags" Target="../tags/tag194.xml"/><Relationship Id="rId7" Type="http://schemas.openxmlformats.org/officeDocument/2006/relationships/image" Target="file:///E:\&#36719;&#20214;\400px_tools/pic_temp/1_pic_quater_left_down.png" TargetMode="External"/><Relationship Id="rId6" Type="http://schemas.openxmlformats.org/officeDocument/2006/relationships/image" Target="../media/image10.png"/><Relationship Id="rId5" Type="http://schemas.openxmlformats.org/officeDocument/2006/relationships/tags" Target="../tags/tag193.xml"/><Relationship Id="rId4" Type="http://schemas.openxmlformats.org/officeDocument/2006/relationships/image" Target="file:///E:\&#36719;&#20214;\400px_tools/pic_temp/0_pic_quater_right_down.png" TargetMode="External"/><Relationship Id="rId3" Type="http://schemas.openxmlformats.org/officeDocument/2006/relationships/image" Target="../media/image9.png"/><Relationship Id="rId2" Type="http://schemas.openxmlformats.org/officeDocument/2006/relationships/tags" Target="../tags/tag192.xml"/><Relationship Id="rId13" Type="http://schemas.openxmlformats.org/officeDocument/2006/relationships/tags" Target="../tags/tag199.xml"/><Relationship Id="rId12" Type="http://schemas.openxmlformats.org/officeDocument/2006/relationships/tags" Target="../tags/tag198.xml"/><Relationship Id="rId11" Type="http://schemas.openxmlformats.org/officeDocument/2006/relationships/tags" Target="../tags/tag197.xml"/><Relationship Id="rId10" Type="http://schemas.openxmlformats.org/officeDocument/2006/relationships/tags" Target="../tags/tag196.xml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9" Type="http://schemas.openxmlformats.org/officeDocument/2006/relationships/tags" Target="../tags/tag203.xml"/><Relationship Id="rId8" Type="http://schemas.openxmlformats.org/officeDocument/2006/relationships/tags" Target="../tags/tag202.xml"/><Relationship Id="rId7" Type="http://schemas.openxmlformats.org/officeDocument/2006/relationships/image" Target="file:///E:\&#36719;&#20214;\400px_tools/pic_temp/1_pic_quater_left_down.png" TargetMode="External"/><Relationship Id="rId6" Type="http://schemas.openxmlformats.org/officeDocument/2006/relationships/image" Target="../media/image10.png"/><Relationship Id="rId5" Type="http://schemas.openxmlformats.org/officeDocument/2006/relationships/tags" Target="../tags/tag201.xml"/><Relationship Id="rId4" Type="http://schemas.openxmlformats.org/officeDocument/2006/relationships/image" Target="file:///E:\&#36719;&#20214;\400px_tools/pic_temp/0_pic_quater_right_down.png" TargetMode="External"/><Relationship Id="rId3" Type="http://schemas.openxmlformats.org/officeDocument/2006/relationships/image" Target="../media/image9.png"/><Relationship Id="rId2" Type="http://schemas.openxmlformats.org/officeDocument/2006/relationships/tags" Target="../tags/tag200.xml"/><Relationship Id="rId12" Type="http://schemas.openxmlformats.org/officeDocument/2006/relationships/tags" Target="../tags/tag206.xml"/><Relationship Id="rId11" Type="http://schemas.openxmlformats.org/officeDocument/2006/relationships/tags" Target="../tags/tag205.xml"/><Relationship Id="rId10" Type="http://schemas.openxmlformats.org/officeDocument/2006/relationships/tags" Target="../tags/tag204.xml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9" Type="http://schemas.openxmlformats.org/officeDocument/2006/relationships/tags" Target="../tags/tag210.xml"/><Relationship Id="rId8" Type="http://schemas.openxmlformats.org/officeDocument/2006/relationships/tags" Target="../tags/tag209.xml"/><Relationship Id="rId7" Type="http://schemas.openxmlformats.org/officeDocument/2006/relationships/image" Target="file:///E:\&#36719;&#20214;\400px_tools/pic_temp/1_pic_quater_left_down.png" TargetMode="External"/><Relationship Id="rId6" Type="http://schemas.openxmlformats.org/officeDocument/2006/relationships/image" Target="../media/image10.png"/><Relationship Id="rId5" Type="http://schemas.openxmlformats.org/officeDocument/2006/relationships/tags" Target="../tags/tag208.xml"/><Relationship Id="rId4" Type="http://schemas.openxmlformats.org/officeDocument/2006/relationships/image" Target="file:///E:\&#36719;&#20214;\400px_tools/pic_temp/0_pic_quater_right_down.png" TargetMode="External"/><Relationship Id="rId3" Type="http://schemas.openxmlformats.org/officeDocument/2006/relationships/image" Target="../media/image9.png"/><Relationship Id="rId2" Type="http://schemas.openxmlformats.org/officeDocument/2006/relationships/tags" Target="../tags/tag207.xml"/><Relationship Id="rId11" Type="http://schemas.openxmlformats.org/officeDocument/2006/relationships/tags" Target="../tags/tag212.xml"/><Relationship Id="rId10" Type="http://schemas.openxmlformats.org/officeDocument/2006/relationships/tags" Target="../tags/tag211.xml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9" Type="http://schemas.openxmlformats.org/officeDocument/2006/relationships/tags" Target="../tags/tag218.xml"/><Relationship Id="rId8" Type="http://schemas.openxmlformats.org/officeDocument/2006/relationships/tags" Target="../tags/tag217.xml"/><Relationship Id="rId7" Type="http://schemas.openxmlformats.org/officeDocument/2006/relationships/tags" Target="../tags/tag216.xml"/><Relationship Id="rId6" Type="http://schemas.openxmlformats.org/officeDocument/2006/relationships/tags" Target="../tags/tag215.xml"/><Relationship Id="rId5" Type="http://schemas.openxmlformats.org/officeDocument/2006/relationships/tags" Target="../tags/tag214.xml"/><Relationship Id="rId4" Type="http://schemas.openxmlformats.org/officeDocument/2006/relationships/image" Target="file:///E:\&#36719;&#20214;\400px_tools/pic_temp/pic_sup.png" TargetMode="External"/><Relationship Id="rId3" Type="http://schemas.openxmlformats.org/officeDocument/2006/relationships/image" Target="../media/image8.png"/><Relationship Id="rId2" Type="http://schemas.openxmlformats.org/officeDocument/2006/relationships/tags" Target="../tags/tag213.xml"/><Relationship Id="rId10" Type="http://schemas.openxmlformats.org/officeDocument/2006/relationships/tags" Target="../tags/tag219.xml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9" Type="http://schemas.openxmlformats.org/officeDocument/2006/relationships/tags" Target="../tags/tag22.xml"/><Relationship Id="rId8" Type="http://schemas.openxmlformats.org/officeDocument/2006/relationships/tags" Target="../tags/tag21.xml"/><Relationship Id="rId7" Type="http://schemas.openxmlformats.org/officeDocument/2006/relationships/tags" Target="../tags/tag20.xml"/><Relationship Id="rId6" Type="http://schemas.openxmlformats.org/officeDocument/2006/relationships/tags" Target="../tags/tag19.xml"/><Relationship Id="rId5" Type="http://schemas.openxmlformats.org/officeDocument/2006/relationships/tags" Target="../tags/tag18.xml"/><Relationship Id="rId4" Type="http://schemas.openxmlformats.org/officeDocument/2006/relationships/image" Target="file:///F:\400px_tools/pic_temp/pic_half_left.png" TargetMode="External"/><Relationship Id="rId3" Type="http://schemas.openxmlformats.org/officeDocument/2006/relationships/image" Target="../media/image4.png"/><Relationship Id="rId2" Type="http://schemas.openxmlformats.org/officeDocument/2006/relationships/tags" Target="../tags/tag17.xml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9" Type="http://schemas.openxmlformats.org/officeDocument/2006/relationships/tags" Target="../tags/tag223.xml"/><Relationship Id="rId8" Type="http://schemas.openxmlformats.org/officeDocument/2006/relationships/tags" Target="../tags/tag222.xml"/><Relationship Id="rId7" Type="http://schemas.openxmlformats.org/officeDocument/2006/relationships/image" Target="file:///E:\&#36719;&#20214;\400px_tools/pic_temp/1_pic_quater_left_down.png" TargetMode="External"/><Relationship Id="rId6" Type="http://schemas.openxmlformats.org/officeDocument/2006/relationships/image" Target="../media/image10.png"/><Relationship Id="rId5" Type="http://schemas.openxmlformats.org/officeDocument/2006/relationships/tags" Target="../tags/tag221.xml"/><Relationship Id="rId4" Type="http://schemas.openxmlformats.org/officeDocument/2006/relationships/image" Target="file:///E:\&#36719;&#20214;\400px_tools/pic_temp/0_pic_quater_right_down.png" TargetMode="External"/><Relationship Id="rId3" Type="http://schemas.openxmlformats.org/officeDocument/2006/relationships/image" Target="../media/image9.png"/><Relationship Id="rId2" Type="http://schemas.openxmlformats.org/officeDocument/2006/relationships/tags" Target="../tags/tag220.xml"/><Relationship Id="rId11" Type="http://schemas.openxmlformats.org/officeDocument/2006/relationships/tags" Target="../tags/tag225.xml"/><Relationship Id="rId10" Type="http://schemas.openxmlformats.org/officeDocument/2006/relationships/tags" Target="../tags/tag224.xml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9" Type="http://schemas.openxmlformats.org/officeDocument/2006/relationships/tags" Target="../tags/tag229.xml"/><Relationship Id="rId8" Type="http://schemas.openxmlformats.org/officeDocument/2006/relationships/image" Target="file:///E:\&#36719;&#20214;\400px_tools/pic_temp/1_pic_quater_left_down.png" TargetMode="External"/><Relationship Id="rId7" Type="http://schemas.openxmlformats.org/officeDocument/2006/relationships/image" Target="../media/image10.png"/><Relationship Id="rId6" Type="http://schemas.openxmlformats.org/officeDocument/2006/relationships/tags" Target="../tags/tag228.xml"/><Relationship Id="rId5" Type="http://schemas.openxmlformats.org/officeDocument/2006/relationships/image" Target="file:///E:\&#36719;&#20214;\400px_tools/pic_temp/0_pic_quater_right_down.png" TargetMode="External"/><Relationship Id="rId4" Type="http://schemas.openxmlformats.org/officeDocument/2006/relationships/image" Target="../media/image9.png"/><Relationship Id="rId3" Type="http://schemas.openxmlformats.org/officeDocument/2006/relationships/tags" Target="../tags/tag227.xml"/><Relationship Id="rId2" Type="http://schemas.openxmlformats.org/officeDocument/2006/relationships/tags" Target="../tags/tag226.xml"/><Relationship Id="rId13" Type="http://schemas.openxmlformats.org/officeDocument/2006/relationships/tags" Target="../tags/tag233.xml"/><Relationship Id="rId12" Type="http://schemas.openxmlformats.org/officeDocument/2006/relationships/tags" Target="../tags/tag232.xml"/><Relationship Id="rId11" Type="http://schemas.openxmlformats.org/officeDocument/2006/relationships/tags" Target="../tags/tag231.xml"/><Relationship Id="rId10" Type="http://schemas.openxmlformats.org/officeDocument/2006/relationships/tags" Target="../tags/tag230.xml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9" Type="http://schemas.openxmlformats.org/officeDocument/2006/relationships/tags" Target="../tags/tag239.xml"/><Relationship Id="rId8" Type="http://schemas.openxmlformats.org/officeDocument/2006/relationships/tags" Target="../tags/tag238.xml"/><Relationship Id="rId7" Type="http://schemas.openxmlformats.org/officeDocument/2006/relationships/tags" Target="../tags/tag237.xml"/><Relationship Id="rId6" Type="http://schemas.openxmlformats.org/officeDocument/2006/relationships/tags" Target="../tags/tag236.xml"/><Relationship Id="rId5" Type="http://schemas.openxmlformats.org/officeDocument/2006/relationships/image" Target="file:///E:\&#36719;&#20214;\400px_tools/pic_temp/0_pic_quater_right_down.png" TargetMode="External"/><Relationship Id="rId4" Type="http://schemas.openxmlformats.org/officeDocument/2006/relationships/image" Target="../media/image9.png"/><Relationship Id="rId3" Type="http://schemas.openxmlformats.org/officeDocument/2006/relationships/tags" Target="../tags/tag235.xml"/><Relationship Id="rId2" Type="http://schemas.openxmlformats.org/officeDocument/2006/relationships/tags" Target="../tags/tag234.xml"/><Relationship Id="rId11" Type="http://schemas.openxmlformats.org/officeDocument/2006/relationships/tags" Target="../tags/tag241.xml"/><Relationship Id="rId10" Type="http://schemas.openxmlformats.org/officeDocument/2006/relationships/tags" Target="../tags/tag240.xml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9" Type="http://schemas.openxmlformats.org/officeDocument/2006/relationships/tags" Target="../tags/tag245.xml"/><Relationship Id="rId8" Type="http://schemas.openxmlformats.org/officeDocument/2006/relationships/image" Target="file:///E:\&#36719;&#20214;\400px_tools/pic_temp/1_pic_quater_left_down.png" TargetMode="External"/><Relationship Id="rId7" Type="http://schemas.openxmlformats.org/officeDocument/2006/relationships/image" Target="../media/image10.png"/><Relationship Id="rId6" Type="http://schemas.openxmlformats.org/officeDocument/2006/relationships/tags" Target="../tags/tag244.xml"/><Relationship Id="rId5" Type="http://schemas.openxmlformats.org/officeDocument/2006/relationships/image" Target="file:///E:\&#36719;&#20214;\400px_tools/pic_temp/0_pic_quater_right_down.png" TargetMode="External"/><Relationship Id="rId4" Type="http://schemas.openxmlformats.org/officeDocument/2006/relationships/image" Target="../media/image9.png"/><Relationship Id="rId3" Type="http://schemas.openxmlformats.org/officeDocument/2006/relationships/tags" Target="../tags/tag243.xml"/><Relationship Id="rId2" Type="http://schemas.openxmlformats.org/officeDocument/2006/relationships/tags" Target="../tags/tag242.xml"/><Relationship Id="rId14" Type="http://schemas.openxmlformats.org/officeDocument/2006/relationships/tags" Target="../tags/tag250.xml"/><Relationship Id="rId13" Type="http://schemas.openxmlformats.org/officeDocument/2006/relationships/tags" Target="../tags/tag249.xml"/><Relationship Id="rId12" Type="http://schemas.openxmlformats.org/officeDocument/2006/relationships/tags" Target="../tags/tag248.xml"/><Relationship Id="rId11" Type="http://schemas.openxmlformats.org/officeDocument/2006/relationships/tags" Target="../tags/tag247.xml"/><Relationship Id="rId10" Type="http://schemas.openxmlformats.org/officeDocument/2006/relationships/tags" Target="../tags/tag246.xml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9" Type="http://schemas.openxmlformats.org/officeDocument/2006/relationships/tags" Target="../tags/tag254.xml"/><Relationship Id="rId8" Type="http://schemas.openxmlformats.org/officeDocument/2006/relationships/image" Target="file:///E:\&#36719;&#20214;\400px_tools/pic_temp/1_pic_quater_left_down.png" TargetMode="External"/><Relationship Id="rId7" Type="http://schemas.openxmlformats.org/officeDocument/2006/relationships/image" Target="../media/image10.png"/><Relationship Id="rId6" Type="http://schemas.openxmlformats.org/officeDocument/2006/relationships/tags" Target="../tags/tag253.xml"/><Relationship Id="rId5" Type="http://schemas.openxmlformats.org/officeDocument/2006/relationships/image" Target="file:///E:\&#36719;&#20214;\400px_tools/pic_temp/0_pic_quater_right_down.png" TargetMode="External"/><Relationship Id="rId4" Type="http://schemas.openxmlformats.org/officeDocument/2006/relationships/image" Target="../media/image9.png"/><Relationship Id="rId3" Type="http://schemas.openxmlformats.org/officeDocument/2006/relationships/tags" Target="../tags/tag252.xml"/><Relationship Id="rId2" Type="http://schemas.openxmlformats.org/officeDocument/2006/relationships/tags" Target="../tags/tag251.xml"/><Relationship Id="rId14" Type="http://schemas.openxmlformats.org/officeDocument/2006/relationships/tags" Target="../tags/tag259.xml"/><Relationship Id="rId13" Type="http://schemas.openxmlformats.org/officeDocument/2006/relationships/tags" Target="../tags/tag258.xml"/><Relationship Id="rId12" Type="http://schemas.openxmlformats.org/officeDocument/2006/relationships/tags" Target="../tags/tag257.xml"/><Relationship Id="rId11" Type="http://schemas.openxmlformats.org/officeDocument/2006/relationships/tags" Target="../tags/tag256.xml"/><Relationship Id="rId10" Type="http://schemas.openxmlformats.org/officeDocument/2006/relationships/tags" Target="../tags/tag255.xml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9" Type="http://schemas.openxmlformats.org/officeDocument/2006/relationships/tags" Target="../tags/tag263.xml"/><Relationship Id="rId8" Type="http://schemas.openxmlformats.org/officeDocument/2006/relationships/image" Target="file:///E:\&#36719;&#20214;\400px_tools/pic_temp/1_pic_quater_left_down.png" TargetMode="External"/><Relationship Id="rId7" Type="http://schemas.openxmlformats.org/officeDocument/2006/relationships/image" Target="../media/image10.png"/><Relationship Id="rId6" Type="http://schemas.openxmlformats.org/officeDocument/2006/relationships/tags" Target="../tags/tag262.xml"/><Relationship Id="rId5" Type="http://schemas.openxmlformats.org/officeDocument/2006/relationships/image" Target="file:///E:\&#36719;&#20214;\400px_tools/pic_temp/0_pic_quater_right_down.png" TargetMode="External"/><Relationship Id="rId4" Type="http://schemas.openxmlformats.org/officeDocument/2006/relationships/image" Target="../media/image9.png"/><Relationship Id="rId3" Type="http://schemas.openxmlformats.org/officeDocument/2006/relationships/tags" Target="../tags/tag261.xml"/><Relationship Id="rId2" Type="http://schemas.openxmlformats.org/officeDocument/2006/relationships/tags" Target="../tags/tag260.xml"/><Relationship Id="rId16" Type="http://schemas.openxmlformats.org/officeDocument/2006/relationships/tags" Target="../tags/tag270.xml"/><Relationship Id="rId15" Type="http://schemas.openxmlformats.org/officeDocument/2006/relationships/tags" Target="../tags/tag269.xml"/><Relationship Id="rId14" Type="http://schemas.openxmlformats.org/officeDocument/2006/relationships/tags" Target="../tags/tag268.xml"/><Relationship Id="rId13" Type="http://schemas.openxmlformats.org/officeDocument/2006/relationships/tags" Target="../tags/tag267.xml"/><Relationship Id="rId12" Type="http://schemas.openxmlformats.org/officeDocument/2006/relationships/tags" Target="../tags/tag266.xml"/><Relationship Id="rId11" Type="http://schemas.openxmlformats.org/officeDocument/2006/relationships/tags" Target="../tags/tag265.xml"/><Relationship Id="rId10" Type="http://schemas.openxmlformats.org/officeDocument/2006/relationships/tags" Target="../tags/tag264.xml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9" Type="http://schemas.openxmlformats.org/officeDocument/2006/relationships/tags" Target="../tags/tag274.xml"/><Relationship Id="rId8" Type="http://schemas.openxmlformats.org/officeDocument/2006/relationships/image" Target="file:///E:\&#36719;&#20214;\400px_tools/pic_temp/1_pic_quater_left_down.png" TargetMode="External"/><Relationship Id="rId7" Type="http://schemas.openxmlformats.org/officeDocument/2006/relationships/image" Target="../media/image14.png"/><Relationship Id="rId6" Type="http://schemas.openxmlformats.org/officeDocument/2006/relationships/tags" Target="../tags/tag273.xml"/><Relationship Id="rId5" Type="http://schemas.openxmlformats.org/officeDocument/2006/relationships/image" Target="file:///E:\&#36719;&#20214;\400px_tools/pic_temp/0_pic_quater_right_down.png" TargetMode="External"/><Relationship Id="rId4" Type="http://schemas.openxmlformats.org/officeDocument/2006/relationships/image" Target="../media/image13.png"/><Relationship Id="rId3" Type="http://schemas.openxmlformats.org/officeDocument/2006/relationships/tags" Target="../tags/tag272.xml"/><Relationship Id="rId2" Type="http://schemas.openxmlformats.org/officeDocument/2006/relationships/tags" Target="../tags/tag271.xml"/><Relationship Id="rId13" Type="http://schemas.openxmlformats.org/officeDocument/2006/relationships/tags" Target="../tags/tag278.xml"/><Relationship Id="rId12" Type="http://schemas.openxmlformats.org/officeDocument/2006/relationships/tags" Target="../tags/tag277.xml"/><Relationship Id="rId11" Type="http://schemas.openxmlformats.org/officeDocument/2006/relationships/tags" Target="../tags/tag276.xml"/><Relationship Id="rId10" Type="http://schemas.openxmlformats.org/officeDocument/2006/relationships/tags" Target="../tags/tag275.xml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9" Type="http://schemas.openxmlformats.org/officeDocument/2006/relationships/tags" Target="../tags/tag290.xml"/><Relationship Id="rId8" Type="http://schemas.openxmlformats.org/officeDocument/2006/relationships/tags" Target="../tags/tag289.xml"/><Relationship Id="rId7" Type="http://schemas.openxmlformats.org/officeDocument/2006/relationships/tags" Target="../tags/tag288.xml"/><Relationship Id="rId6" Type="http://schemas.openxmlformats.org/officeDocument/2006/relationships/tags" Target="../tags/tag287.xml"/><Relationship Id="rId5" Type="http://schemas.openxmlformats.org/officeDocument/2006/relationships/tags" Target="../tags/tag286.xml"/><Relationship Id="rId4" Type="http://schemas.openxmlformats.org/officeDocument/2006/relationships/image" Target="file:///E:\&#36719;&#20214;\400px_tools/pic_temp/pic_sup.png" TargetMode="External"/><Relationship Id="rId3" Type="http://schemas.openxmlformats.org/officeDocument/2006/relationships/image" Target="../media/image8.png"/><Relationship Id="rId2" Type="http://schemas.openxmlformats.org/officeDocument/2006/relationships/tags" Target="../tags/tag285.xml"/><Relationship Id="rId10" Type="http://schemas.openxmlformats.org/officeDocument/2006/relationships/tags" Target="../tags/tag291.xml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9" Type="http://schemas.openxmlformats.org/officeDocument/2006/relationships/tags" Target="../tags/tag295.xml"/><Relationship Id="rId8" Type="http://schemas.openxmlformats.org/officeDocument/2006/relationships/tags" Target="../tags/tag294.xml"/><Relationship Id="rId7" Type="http://schemas.openxmlformats.org/officeDocument/2006/relationships/image" Target="file:///E:\&#36719;&#20214;\400px_tools/pic_temp/1_pic_quater_left_down.png" TargetMode="External"/><Relationship Id="rId6" Type="http://schemas.openxmlformats.org/officeDocument/2006/relationships/image" Target="../media/image10.png"/><Relationship Id="rId5" Type="http://schemas.openxmlformats.org/officeDocument/2006/relationships/tags" Target="../tags/tag293.xml"/><Relationship Id="rId4" Type="http://schemas.openxmlformats.org/officeDocument/2006/relationships/image" Target="file:///E:\&#36719;&#20214;\400px_tools/pic_temp/0_pic_quater_right_down.png" TargetMode="External"/><Relationship Id="rId3" Type="http://schemas.openxmlformats.org/officeDocument/2006/relationships/image" Target="../media/image9.png"/><Relationship Id="rId2" Type="http://schemas.openxmlformats.org/officeDocument/2006/relationships/tags" Target="../tags/tag292.xml"/><Relationship Id="rId12" Type="http://schemas.openxmlformats.org/officeDocument/2006/relationships/tags" Target="../tags/tag298.xml"/><Relationship Id="rId11" Type="http://schemas.openxmlformats.org/officeDocument/2006/relationships/tags" Target="../tags/tag297.xml"/><Relationship Id="rId10" Type="http://schemas.openxmlformats.org/officeDocument/2006/relationships/tags" Target="../tags/tag296.xml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9" Type="http://schemas.openxmlformats.org/officeDocument/2006/relationships/tags" Target="../tags/tag304.xml"/><Relationship Id="rId8" Type="http://schemas.openxmlformats.org/officeDocument/2006/relationships/tags" Target="../tags/tag303.xml"/><Relationship Id="rId7" Type="http://schemas.openxmlformats.org/officeDocument/2006/relationships/tags" Target="../tags/tag302.xml"/><Relationship Id="rId6" Type="http://schemas.openxmlformats.org/officeDocument/2006/relationships/tags" Target="../tags/tag301.xml"/><Relationship Id="rId5" Type="http://schemas.openxmlformats.org/officeDocument/2006/relationships/tags" Target="../tags/tag300.xml"/><Relationship Id="rId4" Type="http://schemas.openxmlformats.org/officeDocument/2006/relationships/image" Target="file:///E:\&#36719;&#20214;\400px_tools/pic_temp/pic_half_top.png" TargetMode="External"/><Relationship Id="rId3" Type="http://schemas.openxmlformats.org/officeDocument/2006/relationships/image" Target="../media/image11.png"/><Relationship Id="rId2" Type="http://schemas.openxmlformats.org/officeDocument/2006/relationships/tags" Target="../tags/tag299.xml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9" Type="http://schemas.openxmlformats.org/officeDocument/2006/relationships/tags" Target="../tags/tag26.xml"/><Relationship Id="rId8" Type="http://schemas.openxmlformats.org/officeDocument/2006/relationships/tags" Target="../tags/tag25.xml"/><Relationship Id="rId7" Type="http://schemas.openxmlformats.org/officeDocument/2006/relationships/image" Target="file:///F:\400px_tools/pic_temp/1_pic_quater_left_down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24.xml"/><Relationship Id="rId4" Type="http://schemas.openxmlformats.org/officeDocument/2006/relationships/image" Target="file:///F:\400px_tools/pic_temp/0_pic_quater_right_up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23.xml"/><Relationship Id="rId13" Type="http://schemas.openxmlformats.org/officeDocument/2006/relationships/tags" Target="../tags/tag30.xml"/><Relationship Id="rId12" Type="http://schemas.openxmlformats.org/officeDocument/2006/relationships/tags" Target="../tags/tag29.xml"/><Relationship Id="rId11" Type="http://schemas.openxmlformats.org/officeDocument/2006/relationships/tags" Target="../tags/tag28.xml"/><Relationship Id="rId10" Type="http://schemas.openxmlformats.org/officeDocument/2006/relationships/tags" Target="../tags/tag27.xml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9" Type="http://schemas.openxmlformats.org/officeDocument/2006/relationships/tags" Target="../tags/tag308.xml"/><Relationship Id="rId8" Type="http://schemas.openxmlformats.org/officeDocument/2006/relationships/tags" Target="../tags/tag307.xml"/><Relationship Id="rId7" Type="http://schemas.openxmlformats.org/officeDocument/2006/relationships/image" Target="file:///E:\&#36719;&#20214;\400px_tools/pic_temp/1_pic_quater_left_down.png" TargetMode="External"/><Relationship Id="rId6" Type="http://schemas.openxmlformats.org/officeDocument/2006/relationships/image" Target="../media/image10.png"/><Relationship Id="rId5" Type="http://schemas.openxmlformats.org/officeDocument/2006/relationships/tags" Target="../tags/tag306.xml"/><Relationship Id="rId4" Type="http://schemas.openxmlformats.org/officeDocument/2006/relationships/image" Target="file:///E:\&#36719;&#20214;\400px_tools/pic_temp/0_pic_quater_right_down.png" TargetMode="External"/><Relationship Id="rId3" Type="http://schemas.openxmlformats.org/officeDocument/2006/relationships/image" Target="../media/image9.png"/><Relationship Id="rId2" Type="http://schemas.openxmlformats.org/officeDocument/2006/relationships/tags" Target="../tags/tag305.xml"/><Relationship Id="rId13" Type="http://schemas.openxmlformats.org/officeDocument/2006/relationships/tags" Target="../tags/tag312.xml"/><Relationship Id="rId12" Type="http://schemas.openxmlformats.org/officeDocument/2006/relationships/tags" Target="../tags/tag311.xml"/><Relationship Id="rId11" Type="http://schemas.openxmlformats.org/officeDocument/2006/relationships/tags" Target="../tags/tag310.xml"/><Relationship Id="rId10" Type="http://schemas.openxmlformats.org/officeDocument/2006/relationships/tags" Target="../tags/tag309.xml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9" Type="http://schemas.openxmlformats.org/officeDocument/2006/relationships/tags" Target="../tags/tag316.xml"/><Relationship Id="rId8" Type="http://schemas.openxmlformats.org/officeDocument/2006/relationships/tags" Target="../tags/tag315.xml"/><Relationship Id="rId7" Type="http://schemas.openxmlformats.org/officeDocument/2006/relationships/image" Target="file:///E:\&#36719;&#20214;\400px_tools/pic_temp/1_pic_quater_left_down.png" TargetMode="External"/><Relationship Id="rId6" Type="http://schemas.openxmlformats.org/officeDocument/2006/relationships/image" Target="../media/image10.png"/><Relationship Id="rId5" Type="http://schemas.openxmlformats.org/officeDocument/2006/relationships/tags" Target="../tags/tag314.xml"/><Relationship Id="rId4" Type="http://schemas.openxmlformats.org/officeDocument/2006/relationships/image" Target="file:///E:\&#36719;&#20214;\400px_tools/pic_temp/0_pic_quater_right_down.png" TargetMode="External"/><Relationship Id="rId3" Type="http://schemas.openxmlformats.org/officeDocument/2006/relationships/image" Target="../media/image9.png"/><Relationship Id="rId2" Type="http://schemas.openxmlformats.org/officeDocument/2006/relationships/tags" Target="../tags/tag313.xml"/><Relationship Id="rId15" Type="http://schemas.openxmlformats.org/officeDocument/2006/relationships/tags" Target="../tags/tag322.xml"/><Relationship Id="rId14" Type="http://schemas.openxmlformats.org/officeDocument/2006/relationships/tags" Target="../tags/tag321.xml"/><Relationship Id="rId13" Type="http://schemas.openxmlformats.org/officeDocument/2006/relationships/tags" Target="../tags/tag320.xml"/><Relationship Id="rId12" Type="http://schemas.openxmlformats.org/officeDocument/2006/relationships/tags" Target="../tags/tag319.xml"/><Relationship Id="rId11" Type="http://schemas.openxmlformats.org/officeDocument/2006/relationships/tags" Target="../tags/tag318.xml"/><Relationship Id="rId10" Type="http://schemas.openxmlformats.org/officeDocument/2006/relationships/tags" Target="../tags/tag317.xml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9" Type="http://schemas.openxmlformats.org/officeDocument/2006/relationships/tags" Target="../tags/tag328.xml"/><Relationship Id="rId8" Type="http://schemas.openxmlformats.org/officeDocument/2006/relationships/tags" Target="../tags/tag327.xml"/><Relationship Id="rId7" Type="http://schemas.openxmlformats.org/officeDocument/2006/relationships/tags" Target="../tags/tag326.xml"/><Relationship Id="rId6" Type="http://schemas.openxmlformats.org/officeDocument/2006/relationships/tags" Target="../tags/tag325.xml"/><Relationship Id="rId5" Type="http://schemas.openxmlformats.org/officeDocument/2006/relationships/tags" Target="../tags/tag324.xml"/><Relationship Id="rId4" Type="http://schemas.openxmlformats.org/officeDocument/2006/relationships/image" Target="file:///C:\Users\Kingsoft\Desktop\&#35821;&#25991;\sup\1\subject.png" TargetMode="External"/><Relationship Id="rId3" Type="http://schemas.openxmlformats.org/officeDocument/2006/relationships/image" Target="../media/image12.png"/><Relationship Id="rId2" Type="http://schemas.openxmlformats.org/officeDocument/2006/relationships/tags" Target="../tags/tag323.xml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4" Type="http://schemas.openxmlformats.org/officeDocument/2006/relationships/tags" Target="../tags/tag331.xml"/><Relationship Id="rId3" Type="http://schemas.openxmlformats.org/officeDocument/2006/relationships/tags" Target="../tags/tag330.xml"/><Relationship Id="rId2" Type="http://schemas.openxmlformats.org/officeDocument/2006/relationships/tags" Target="../tags/tag329.xml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9" Type="http://schemas.openxmlformats.org/officeDocument/2006/relationships/tags" Target="../tags/tag335.xml"/><Relationship Id="rId8" Type="http://schemas.openxmlformats.org/officeDocument/2006/relationships/tags" Target="../tags/tag334.xml"/><Relationship Id="rId7" Type="http://schemas.openxmlformats.org/officeDocument/2006/relationships/image" Target="file:///E:\&#36719;&#20214;\400px_tools/pic_temp/1_pic_quater_left_down.png" TargetMode="External"/><Relationship Id="rId6" Type="http://schemas.openxmlformats.org/officeDocument/2006/relationships/image" Target="../media/image10.png"/><Relationship Id="rId5" Type="http://schemas.openxmlformats.org/officeDocument/2006/relationships/tags" Target="../tags/tag333.xml"/><Relationship Id="rId4" Type="http://schemas.openxmlformats.org/officeDocument/2006/relationships/image" Target="file:///E:\&#36719;&#20214;\400px_tools/pic_temp/0_pic_quater_right_down.png" TargetMode="External"/><Relationship Id="rId3" Type="http://schemas.openxmlformats.org/officeDocument/2006/relationships/image" Target="../media/image9.png"/><Relationship Id="rId2" Type="http://schemas.openxmlformats.org/officeDocument/2006/relationships/tags" Target="../tags/tag332.xml"/><Relationship Id="rId13" Type="http://schemas.openxmlformats.org/officeDocument/2006/relationships/tags" Target="../tags/tag339.xml"/><Relationship Id="rId12" Type="http://schemas.openxmlformats.org/officeDocument/2006/relationships/tags" Target="../tags/tag338.xml"/><Relationship Id="rId11" Type="http://schemas.openxmlformats.org/officeDocument/2006/relationships/tags" Target="../tags/tag337.xml"/><Relationship Id="rId10" Type="http://schemas.openxmlformats.org/officeDocument/2006/relationships/tags" Target="../tags/tag336.xml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9" Type="http://schemas.openxmlformats.org/officeDocument/2006/relationships/tags" Target="../tags/tag343.xml"/><Relationship Id="rId8" Type="http://schemas.openxmlformats.org/officeDocument/2006/relationships/tags" Target="../tags/tag342.xml"/><Relationship Id="rId7" Type="http://schemas.openxmlformats.org/officeDocument/2006/relationships/image" Target="file:///E:\&#36719;&#20214;\400px_tools/pic_temp/1_pic_quater_left_down.png" TargetMode="External"/><Relationship Id="rId6" Type="http://schemas.openxmlformats.org/officeDocument/2006/relationships/image" Target="../media/image10.png"/><Relationship Id="rId5" Type="http://schemas.openxmlformats.org/officeDocument/2006/relationships/tags" Target="../tags/tag341.xml"/><Relationship Id="rId4" Type="http://schemas.openxmlformats.org/officeDocument/2006/relationships/image" Target="file:///E:\&#36719;&#20214;\400px_tools/pic_temp/0_pic_quater_right_down.png" TargetMode="External"/><Relationship Id="rId3" Type="http://schemas.openxmlformats.org/officeDocument/2006/relationships/image" Target="../media/image9.png"/><Relationship Id="rId2" Type="http://schemas.openxmlformats.org/officeDocument/2006/relationships/tags" Target="../tags/tag340.xml"/><Relationship Id="rId12" Type="http://schemas.openxmlformats.org/officeDocument/2006/relationships/tags" Target="../tags/tag346.xml"/><Relationship Id="rId11" Type="http://schemas.openxmlformats.org/officeDocument/2006/relationships/tags" Target="../tags/tag345.xml"/><Relationship Id="rId10" Type="http://schemas.openxmlformats.org/officeDocument/2006/relationships/tags" Target="../tags/tag344.xml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9" Type="http://schemas.openxmlformats.org/officeDocument/2006/relationships/tags" Target="../tags/tag350.xml"/><Relationship Id="rId8" Type="http://schemas.openxmlformats.org/officeDocument/2006/relationships/tags" Target="../tags/tag349.xml"/><Relationship Id="rId7" Type="http://schemas.openxmlformats.org/officeDocument/2006/relationships/image" Target="file:///E:\&#36719;&#20214;\400px_tools/pic_temp/1_pic_quater_left_down.png" TargetMode="External"/><Relationship Id="rId6" Type="http://schemas.openxmlformats.org/officeDocument/2006/relationships/image" Target="../media/image10.png"/><Relationship Id="rId5" Type="http://schemas.openxmlformats.org/officeDocument/2006/relationships/tags" Target="../tags/tag348.xml"/><Relationship Id="rId4" Type="http://schemas.openxmlformats.org/officeDocument/2006/relationships/image" Target="file:///E:\&#36719;&#20214;\400px_tools/pic_temp/0_pic_quater_right_down.png" TargetMode="External"/><Relationship Id="rId3" Type="http://schemas.openxmlformats.org/officeDocument/2006/relationships/image" Target="../media/image9.png"/><Relationship Id="rId2" Type="http://schemas.openxmlformats.org/officeDocument/2006/relationships/tags" Target="../tags/tag347.xml"/><Relationship Id="rId11" Type="http://schemas.openxmlformats.org/officeDocument/2006/relationships/tags" Target="../tags/tag352.xml"/><Relationship Id="rId10" Type="http://schemas.openxmlformats.org/officeDocument/2006/relationships/tags" Target="../tags/tag351.xml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9" Type="http://schemas.openxmlformats.org/officeDocument/2006/relationships/tags" Target="../tags/tag358.xml"/><Relationship Id="rId8" Type="http://schemas.openxmlformats.org/officeDocument/2006/relationships/tags" Target="../tags/tag357.xml"/><Relationship Id="rId7" Type="http://schemas.openxmlformats.org/officeDocument/2006/relationships/tags" Target="../tags/tag356.xml"/><Relationship Id="rId6" Type="http://schemas.openxmlformats.org/officeDocument/2006/relationships/tags" Target="../tags/tag355.xml"/><Relationship Id="rId5" Type="http://schemas.openxmlformats.org/officeDocument/2006/relationships/tags" Target="../tags/tag354.xml"/><Relationship Id="rId4" Type="http://schemas.openxmlformats.org/officeDocument/2006/relationships/image" Target="file:///E:\&#36719;&#20214;\400px_tools/pic_temp/pic_sup.png" TargetMode="External"/><Relationship Id="rId3" Type="http://schemas.openxmlformats.org/officeDocument/2006/relationships/image" Target="../media/image8.png"/><Relationship Id="rId2" Type="http://schemas.openxmlformats.org/officeDocument/2006/relationships/tags" Target="../tags/tag353.xml"/><Relationship Id="rId10" Type="http://schemas.openxmlformats.org/officeDocument/2006/relationships/tags" Target="../tags/tag359.xml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9" Type="http://schemas.openxmlformats.org/officeDocument/2006/relationships/tags" Target="../tags/tag363.xml"/><Relationship Id="rId8" Type="http://schemas.openxmlformats.org/officeDocument/2006/relationships/tags" Target="../tags/tag362.xml"/><Relationship Id="rId7" Type="http://schemas.openxmlformats.org/officeDocument/2006/relationships/image" Target="file:///E:\&#36719;&#20214;\400px_tools/pic_temp/1_pic_quater_left_down.png" TargetMode="External"/><Relationship Id="rId6" Type="http://schemas.openxmlformats.org/officeDocument/2006/relationships/image" Target="../media/image10.png"/><Relationship Id="rId5" Type="http://schemas.openxmlformats.org/officeDocument/2006/relationships/tags" Target="../tags/tag361.xml"/><Relationship Id="rId4" Type="http://schemas.openxmlformats.org/officeDocument/2006/relationships/image" Target="file:///E:\&#36719;&#20214;\400px_tools/pic_temp/0_pic_quater_right_down.png" TargetMode="External"/><Relationship Id="rId3" Type="http://schemas.openxmlformats.org/officeDocument/2006/relationships/image" Target="../media/image9.png"/><Relationship Id="rId2" Type="http://schemas.openxmlformats.org/officeDocument/2006/relationships/tags" Target="../tags/tag360.xml"/><Relationship Id="rId11" Type="http://schemas.openxmlformats.org/officeDocument/2006/relationships/tags" Target="../tags/tag365.xml"/><Relationship Id="rId10" Type="http://schemas.openxmlformats.org/officeDocument/2006/relationships/tags" Target="../tags/tag364.xml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9" Type="http://schemas.openxmlformats.org/officeDocument/2006/relationships/tags" Target="../tags/tag369.xml"/><Relationship Id="rId8" Type="http://schemas.openxmlformats.org/officeDocument/2006/relationships/image" Target="file:///E:\&#36719;&#20214;\400px_tools/pic_temp/1_pic_quater_left_down.png" TargetMode="External"/><Relationship Id="rId7" Type="http://schemas.openxmlformats.org/officeDocument/2006/relationships/image" Target="../media/image10.png"/><Relationship Id="rId6" Type="http://schemas.openxmlformats.org/officeDocument/2006/relationships/tags" Target="../tags/tag368.xml"/><Relationship Id="rId5" Type="http://schemas.openxmlformats.org/officeDocument/2006/relationships/image" Target="file:///E:\&#36719;&#20214;\400px_tools/pic_temp/0_pic_quater_right_down.png" TargetMode="External"/><Relationship Id="rId4" Type="http://schemas.openxmlformats.org/officeDocument/2006/relationships/image" Target="../media/image9.png"/><Relationship Id="rId3" Type="http://schemas.openxmlformats.org/officeDocument/2006/relationships/tags" Target="../tags/tag367.xml"/><Relationship Id="rId2" Type="http://schemas.openxmlformats.org/officeDocument/2006/relationships/tags" Target="../tags/tag366.xml"/><Relationship Id="rId13" Type="http://schemas.openxmlformats.org/officeDocument/2006/relationships/tags" Target="../tags/tag373.xml"/><Relationship Id="rId12" Type="http://schemas.openxmlformats.org/officeDocument/2006/relationships/tags" Target="../tags/tag372.xml"/><Relationship Id="rId11" Type="http://schemas.openxmlformats.org/officeDocument/2006/relationships/tags" Target="../tags/tag371.xml"/><Relationship Id="rId10" Type="http://schemas.openxmlformats.org/officeDocument/2006/relationships/tags" Target="../tags/tag370.xml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34.xml"/><Relationship Id="rId8" Type="http://schemas.openxmlformats.org/officeDocument/2006/relationships/tags" Target="../tags/tag33.xml"/><Relationship Id="rId7" Type="http://schemas.openxmlformats.org/officeDocument/2006/relationships/image" Target="file:///F:\400px_tools/pic_temp/1_pic_quater_left_down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32.xml"/><Relationship Id="rId4" Type="http://schemas.openxmlformats.org/officeDocument/2006/relationships/image" Target="file:///F:\400px_tools/pic_temp/0_pic_quater_right_up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31.xml"/><Relationship Id="rId15" Type="http://schemas.openxmlformats.org/officeDocument/2006/relationships/tags" Target="../tags/tag40.xml"/><Relationship Id="rId14" Type="http://schemas.openxmlformats.org/officeDocument/2006/relationships/tags" Target="../tags/tag39.xml"/><Relationship Id="rId13" Type="http://schemas.openxmlformats.org/officeDocument/2006/relationships/tags" Target="../tags/tag38.xml"/><Relationship Id="rId12" Type="http://schemas.openxmlformats.org/officeDocument/2006/relationships/tags" Target="../tags/tag37.xml"/><Relationship Id="rId11" Type="http://schemas.openxmlformats.org/officeDocument/2006/relationships/tags" Target="../tags/tag36.xml"/><Relationship Id="rId10" Type="http://schemas.openxmlformats.org/officeDocument/2006/relationships/tags" Target="../tags/tag35.xml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9" Type="http://schemas.openxmlformats.org/officeDocument/2006/relationships/tags" Target="../tags/tag379.xml"/><Relationship Id="rId8" Type="http://schemas.openxmlformats.org/officeDocument/2006/relationships/tags" Target="../tags/tag378.xml"/><Relationship Id="rId7" Type="http://schemas.openxmlformats.org/officeDocument/2006/relationships/tags" Target="../tags/tag377.xml"/><Relationship Id="rId6" Type="http://schemas.openxmlformats.org/officeDocument/2006/relationships/tags" Target="../tags/tag376.xml"/><Relationship Id="rId5" Type="http://schemas.openxmlformats.org/officeDocument/2006/relationships/image" Target="file:///E:\&#36719;&#20214;\400px_tools/pic_temp/0_pic_quater_right_down.png" TargetMode="External"/><Relationship Id="rId4" Type="http://schemas.openxmlformats.org/officeDocument/2006/relationships/image" Target="../media/image9.png"/><Relationship Id="rId3" Type="http://schemas.openxmlformats.org/officeDocument/2006/relationships/tags" Target="../tags/tag375.xml"/><Relationship Id="rId2" Type="http://schemas.openxmlformats.org/officeDocument/2006/relationships/tags" Target="../tags/tag374.xml"/><Relationship Id="rId11" Type="http://schemas.openxmlformats.org/officeDocument/2006/relationships/tags" Target="../tags/tag381.xml"/><Relationship Id="rId10" Type="http://schemas.openxmlformats.org/officeDocument/2006/relationships/tags" Target="../tags/tag380.xml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9" Type="http://schemas.openxmlformats.org/officeDocument/2006/relationships/tags" Target="../tags/tag385.xml"/><Relationship Id="rId8" Type="http://schemas.openxmlformats.org/officeDocument/2006/relationships/image" Target="file:///E:\&#36719;&#20214;\400px_tools/pic_temp/1_pic_quater_left_down.png" TargetMode="External"/><Relationship Id="rId7" Type="http://schemas.openxmlformats.org/officeDocument/2006/relationships/image" Target="../media/image10.png"/><Relationship Id="rId6" Type="http://schemas.openxmlformats.org/officeDocument/2006/relationships/tags" Target="../tags/tag384.xml"/><Relationship Id="rId5" Type="http://schemas.openxmlformats.org/officeDocument/2006/relationships/image" Target="file:///E:\&#36719;&#20214;\400px_tools/pic_temp/0_pic_quater_right_down.png" TargetMode="External"/><Relationship Id="rId4" Type="http://schemas.openxmlformats.org/officeDocument/2006/relationships/image" Target="../media/image9.png"/><Relationship Id="rId3" Type="http://schemas.openxmlformats.org/officeDocument/2006/relationships/tags" Target="../tags/tag383.xml"/><Relationship Id="rId2" Type="http://schemas.openxmlformats.org/officeDocument/2006/relationships/tags" Target="../tags/tag382.xml"/><Relationship Id="rId14" Type="http://schemas.openxmlformats.org/officeDocument/2006/relationships/tags" Target="../tags/tag390.xml"/><Relationship Id="rId13" Type="http://schemas.openxmlformats.org/officeDocument/2006/relationships/tags" Target="../tags/tag389.xml"/><Relationship Id="rId12" Type="http://schemas.openxmlformats.org/officeDocument/2006/relationships/tags" Target="../tags/tag388.xml"/><Relationship Id="rId11" Type="http://schemas.openxmlformats.org/officeDocument/2006/relationships/tags" Target="../tags/tag387.xml"/><Relationship Id="rId10" Type="http://schemas.openxmlformats.org/officeDocument/2006/relationships/tags" Target="../tags/tag386.xml"/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9" Type="http://schemas.openxmlformats.org/officeDocument/2006/relationships/tags" Target="../tags/tag394.xml"/><Relationship Id="rId8" Type="http://schemas.openxmlformats.org/officeDocument/2006/relationships/image" Target="file:///E:\&#36719;&#20214;\400px_tools/pic_temp/1_pic_quater_left_down.png" TargetMode="External"/><Relationship Id="rId7" Type="http://schemas.openxmlformats.org/officeDocument/2006/relationships/image" Target="../media/image10.png"/><Relationship Id="rId6" Type="http://schemas.openxmlformats.org/officeDocument/2006/relationships/tags" Target="../tags/tag393.xml"/><Relationship Id="rId5" Type="http://schemas.openxmlformats.org/officeDocument/2006/relationships/image" Target="file:///E:\&#36719;&#20214;\400px_tools/pic_temp/0_pic_quater_right_down.png" TargetMode="External"/><Relationship Id="rId4" Type="http://schemas.openxmlformats.org/officeDocument/2006/relationships/image" Target="../media/image9.png"/><Relationship Id="rId3" Type="http://schemas.openxmlformats.org/officeDocument/2006/relationships/tags" Target="../tags/tag392.xml"/><Relationship Id="rId2" Type="http://schemas.openxmlformats.org/officeDocument/2006/relationships/tags" Target="../tags/tag391.xml"/><Relationship Id="rId14" Type="http://schemas.openxmlformats.org/officeDocument/2006/relationships/tags" Target="../tags/tag399.xml"/><Relationship Id="rId13" Type="http://schemas.openxmlformats.org/officeDocument/2006/relationships/tags" Target="../tags/tag398.xml"/><Relationship Id="rId12" Type="http://schemas.openxmlformats.org/officeDocument/2006/relationships/tags" Target="../tags/tag397.xml"/><Relationship Id="rId11" Type="http://schemas.openxmlformats.org/officeDocument/2006/relationships/tags" Target="../tags/tag396.xml"/><Relationship Id="rId10" Type="http://schemas.openxmlformats.org/officeDocument/2006/relationships/tags" Target="../tags/tag395.xml"/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9" Type="http://schemas.openxmlformats.org/officeDocument/2006/relationships/tags" Target="../tags/tag403.xml"/><Relationship Id="rId8" Type="http://schemas.openxmlformats.org/officeDocument/2006/relationships/image" Target="file:///E:\&#36719;&#20214;\400px_tools/pic_temp/1_pic_quater_left_down.png" TargetMode="External"/><Relationship Id="rId7" Type="http://schemas.openxmlformats.org/officeDocument/2006/relationships/image" Target="../media/image10.png"/><Relationship Id="rId6" Type="http://schemas.openxmlformats.org/officeDocument/2006/relationships/tags" Target="../tags/tag402.xml"/><Relationship Id="rId5" Type="http://schemas.openxmlformats.org/officeDocument/2006/relationships/image" Target="file:///E:\&#36719;&#20214;\400px_tools/pic_temp/0_pic_quater_right_down.png" TargetMode="External"/><Relationship Id="rId4" Type="http://schemas.openxmlformats.org/officeDocument/2006/relationships/image" Target="../media/image9.png"/><Relationship Id="rId3" Type="http://schemas.openxmlformats.org/officeDocument/2006/relationships/tags" Target="../tags/tag401.xml"/><Relationship Id="rId2" Type="http://schemas.openxmlformats.org/officeDocument/2006/relationships/tags" Target="../tags/tag400.xml"/><Relationship Id="rId16" Type="http://schemas.openxmlformats.org/officeDocument/2006/relationships/tags" Target="../tags/tag410.xml"/><Relationship Id="rId15" Type="http://schemas.openxmlformats.org/officeDocument/2006/relationships/tags" Target="../tags/tag409.xml"/><Relationship Id="rId14" Type="http://schemas.openxmlformats.org/officeDocument/2006/relationships/tags" Target="../tags/tag408.xml"/><Relationship Id="rId13" Type="http://schemas.openxmlformats.org/officeDocument/2006/relationships/tags" Target="../tags/tag407.xml"/><Relationship Id="rId12" Type="http://schemas.openxmlformats.org/officeDocument/2006/relationships/tags" Target="../tags/tag406.xml"/><Relationship Id="rId11" Type="http://schemas.openxmlformats.org/officeDocument/2006/relationships/tags" Target="../tags/tag405.xml"/><Relationship Id="rId10" Type="http://schemas.openxmlformats.org/officeDocument/2006/relationships/tags" Target="../tags/tag404.xml"/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9" Type="http://schemas.openxmlformats.org/officeDocument/2006/relationships/tags" Target="../tags/tag414.xml"/><Relationship Id="rId8" Type="http://schemas.openxmlformats.org/officeDocument/2006/relationships/image" Target="file:///E:\&#36719;&#20214;\400px_tools/pic_temp/1_pic_quater_left_down.png" TargetMode="External"/><Relationship Id="rId7" Type="http://schemas.openxmlformats.org/officeDocument/2006/relationships/image" Target="../media/image14.png"/><Relationship Id="rId6" Type="http://schemas.openxmlformats.org/officeDocument/2006/relationships/tags" Target="../tags/tag413.xml"/><Relationship Id="rId5" Type="http://schemas.openxmlformats.org/officeDocument/2006/relationships/image" Target="file:///E:\&#36719;&#20214;\400px_tools/pic_temp/0_pic_quater_right_down.png" TargetMode="External"/><Relationship Id="rId4" Type="http://schemas.openxmlformats.org/officeDocument/2006/relationships/image" Target="../media/image13.png"/><Relationship Id="rId3" Type="http://schemas.openxmlformats.org/officeDocument/2006/relationships/tags" Target="../tags/tag412.xml"/><Relationship Id="rId2" Type="http://schemas.openxmlformats.org/officeDocument/2006/relationships/tags" Target="../tags/tag411.xml"/><Relationship Id="rId13" Type="http://schemas.openxmlformats.org/officeDocument/2006/relationships/tags" Target="../tags/tag418.xml"/><Relationship Id="rId12" Type="http://schemas.openxmlformats.org/officeDocument/2006/relationships/tags" Target="../tags/tag417.xml"/><Relationship Id="rId11" Type="http://schemas.openxmlformats.org/officeDocument/2006/relationships/tags" Target="../tags/tag416.xml"/><Relationship Id="rId10" Type="http://schemas.openxmlformats.org/officeDocument/2006/relationships/tags" Target="../tags/tag415.xml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9" Type="http://schemas.openxmlformats.org/officeDocument/2006/relationships/tags" Target="../tags/tag44.xml"/><Relationship Id="rId8" Type="http://schemas.openxmlformats.org/officeDocument/2006/relationships/tags" Target="../tags/tag43.xml"/><Relationship Id="rId7" Type="http://schemas.openxmlformats.org/officeDocument/2006/relationships/image" Target="file:///F:\400px_tools/pic_temp/1_pic_quater_left_down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42.xml"/><Relationship Id="rId4" Type="http://schemas.openxmlformats.org/officeDocument/2006/relationships/image" Target="file:///C:\Users\admin\Desktop\&#26032;&#24314;&#25991;&#20214;&#22841;%20(2)\sup\6\subject.png" TargetMode="External"/><Relationship Id="rId3" Type="http://schemas.openxmlformats.org/officeDocument/2006/relationships/image" Target="../media/image5.png"/><Relationship Id="rId2" Type="http://schemas.openxmlformats.org/officeDocument/2006/relationships/tags" Target="../tags/tag41.xml"/><Relationship Id="rId11" Type="http://schemas.openxmlformats.org/officeDocument/2006/relationships/tags" Target="../tags/tag46.xml"/><Relationship Id="rId10" Type="http://schemas.openxmlformats.org/officeDocument/2006/relationships/tags" Target="../tags/tag45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49.xml"/><Relationship Id="rId3" Type="http://schemas.openxmlformats.org/officeDocument/2006/relationships/tags" Target="../tags/tag48.xml"/><Relationship Id="rId2" Type="http://schemas.openxmlformats.org/officeDocument/2006/relationships/tags" Target="../tags/tag47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9" Type="http://schemas.openxmlformats.org/officeDocument/2006/relationships/tags" Target="../tags/tag53.xml"/><Relationship Id="rId8" Type="http://schemas.openxmlformats.org/officeDocument/2006/relationships/tags" Target="../tags/tag52.xml"/><Relationship Id="rId7" Type="http://schemas.openxmlformats.org/officeDocument/2006/relationships/image" Target="file:///F:\400px_tools/pic_temp/1_pic_quater_left_down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51.xml"/><Relationship Id="rId4" Type="http://schemas.openxmlformats.org/officeDocument/2006/relationships/image" Target="file:///F:\400px_tools/pic_temp/0_pic_quater_right_up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50.xml"/><Relationship Id="rId13" Type="http://schemas.openxmlformats.org/officeDocument/2006/relationships/tags" Target="../tags/tag57.xml"/><Relationship Id="rId12" Type="http://schemas.openxmlformats.org/officeDocument/2006/relationships/tags" Target="../tags/tag56.xml"/><Relationship Id="rId11" Type="http://schemas.openxmlformats.org/officeDocument/2006/relationships/tags" Target="../tags/tag55.xml"/><Relationship Id="rId10" Type="http://schemas.openxmlformats.org/officeDocument/2006/relationships/tags" Target="../tags/tag54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9" Type="http://schemas.openxmlformats.org/officeDocument/2006/relationships/tags" Target="../tags/tag61.xml"/><Relationship Id="rId8" Type="http://schemas.openxmlformats.org/officeDocument/2006/relationships/tags" Target="../tags/tag60.xml"/><Relationship Id="rId7" Type="http://schemas.openxmlformats.org/officeDocument/2006/relationships/image" Target="file:///F:\400px_tools/pic_temp/1_pic_quater_left_down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59.xml"/><Relationship Id="rId4" Type="http://schemas.openxmlformats.org/officeDocument/2006/relationships/image" Target="file:///F:\400px_tools/pic_temp/0_pic_quater_right_up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58.xml"/><Relationship Id="rId12" Type="http://schemas.openxmlformats.org/officeDocument/2006/relationships/tags" Target="../tags/tag64.xml"/><Relationship Id="rId11" Type="http://schemas.openxmlformats.org/officeDocument/2006/relationships/tags" Target="../tags/tag63.xml"/><Relationship Id="rId10" Type="http://schemas.openxmlformats.org/officeDocument/2006/relationships/tags" Target="../tags/tag62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/>
          <p:nvPr>
            <p:custDataLst>
              <p:tags r:id="rId2"/>
            </p:custDataLst>
          </p:nvPr>
        </p:nvPicPr>
        <p:blipFill rotWithShape="1"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21" t="6516" r="4321" b="6516"/>
          <a:stretch>
            <a:fillRect/>
          </a:stretch>
        </p:blipFill>
        <p:spPr>
          <a:xfrm>
            <a:off x="526834" y="446874"/>
            <a:ext cx="11138329" cy="5964249"/>
          </a:xfrm>
          <a:prstGeom prst="rect">
            <a:avLst/>
          </a:prstGeom>
        </p:spPr>
      </p:pic>
      <p:sp>
        <p:nvSpPr>
          <p:cNvPr id="8" name="矩形 7"/>
          <p:cNvSpPr/>
          <p:nvPr>
            <p:custDataLst>
              <p:tags r:id="rId5"/>
            </p:custDataLst>
          </p:nvPr>
        </p:nvSpPr>
        <p:spPr>
          <a:xfrm>
            <a:off x="526836" y="446875"/>
            <a:ext cx="11138329" cy="5964249"/>
          </a:xfrm>
          <a:prstGeom prst="rect">
            <a:avLst/>
          </a:prstGeom>
          <a:solidFill>
            <a:schemeClr val="tx1">
              <a:lumMod val="85000"/>
              <a:lumOff val="1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 baseline="0"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>
            <a:lvl1pPr>
              <a:defRPr baseline="0"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4" hasCustomPrompt="1"/>
            <p:custDataLst>
              <p:tags r:id="rId9"/>
            </p:custDataLst>
          </p:nvPr>
        </p:nvSpPr>
        <p:spPr>
          <a:xfrm>
            <a:off x="2921000" y="4286968"/>
            <a:ext cx="6350000" cy="584032"/>
          </a:xfrm>
        </p:spPr>
        <p:txBody>
          <a:bodyPr vert="horz" wrap="square" lIns="91440" tIns="45720" rIns="91440" bIns="45720" anchor="t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2000"/>
              <a:buFont typeface="Arial" panose="020B0604020202020204" pitchFamily="34" charset="0"/>
              <a:buNone/>
              <a:defRPr sz="2000" b="0" spc="20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ctrTitle" idx="13" hasCustomPrompt="1"/>
            <p:custDataLst>
              <p:tags r:id="rId10"/>
            </p:custDataLst>
          </p:nvPr>
        </p:nvSpPr>
        <p:spPr>
          <a:xfrm>
            <a:off x="2921000" y="2825433"/>
            <a:ext cx="6350000" cy="1398905"/>
          </a:xfrm>
        </p:spPr>
        <p:txBody>
          <a:bodyPr vert="horz" wrap="square" lIns="91440" tIns="45720" rIns="91440" bIns="45720" anchor="ctr" anchorCtr="0">
            <a:normAutofit/>
          </a:bodyPr>
          <a:lstStyle>
            <a:lvl1pPr marL="0" marR="0" indent="0" algn="dist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Pts val="7200"/>
              <a:buNone/>
              <a:defRPr sz="7200" b="0" spc="0" baseline="0">
                <a:solidFill>
                  <a:schemeClr val="bg1"/>
                </a:solidFill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编辑标题</a:t>
            </a:r>
            <a:endParaRPr lang="zh-CN" altLang="en-US" dirty="0"/>
          </a:p>
        </p:txBody>
      </p:sp>
      <p:pic>
        <p:nvPicPr>
          <p:cNvPr id="9" name="图片 8"/>
          <p:cNvPicPr/>
          <p:nvPr>
            <p:custDataLst>
              <p:tags r:id="rId11"/>
            </p:custDataLst>
          </p:nvPr>
        </p:nvPicPr>
        <p:blipFill>
          <a:blip r:embed="rId12" r:link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6600" y="5562600"/>
            <a:ext cx="1295400" cy="1295400"/>
          </a:xfrm>
          <a:prstGeom prst="rect">
            <a:avLst/>
          </a:prstGeom>
        </p:spPr>
      </p:pic>
      <p:pic>
        <p:nvPicPr>
          <p:cNvPr id="10" name="图片 9"/>
          <p:cNvPicPr/>
          <p:nvPr>
            <p:custDataLst>
              <p:tags r:id="rId14"/>
            </p:custDataLst>
          </p:nvPr>
        </p:nvPicPr>
        <p:blipFill>
          <a:blip r:embed="rId15" r:link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95400" cy="12954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/>
          <p:nvPr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pic>
        <p:nvPicPr>
          <p:cNvPr id="6" name="图片 5"/>
          <p:cNvPicPr/>
          <p:nvPr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>
            <a:lvl1pPr>
              <a:defRPr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 wrap="square">
            <a:normAutofit/>
          </a:bodyPr>
          <a:lstStyle>
            <a:lvl1pPr>
              <a:defRPr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1"/>
            </p:custDataLst>
          </p:nvPr>
        </p:nvSpPr>
        <p:spPr>
          <a:xfrm>
            <a:off x="669930" y="952508"/>
            <a:ext cx="10852237" cy="5388907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/>
          <p:nvPr>
            <p:custDataLst>
              <p:tags r:id="rId2"/>
            </p:custDataLst>
          </p:nvPr>
        </p:nvPicPr>
        <p:blipFill rotWithShape="1"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21" t="6516" r="4321" b="6516"/>
          <a:stretch>
            <a:fillRect/>
          </a:stretch>
        </p:blipFill>
        <p:spPr>
          <a:xfrm>
            <a:off x="526834" y="446874"/>
            <a:ext cx="11138329" cy="5964249"/>
          </a:xfrm>
          <a:prstGeom prst="rect">
            <a:avLst/>
          </a:prstGeom>
        </p:spPr>
      </p:pic>
      <p:sp>
        <p:nvSpPr>
          <p:cNvPr id="8" name="矩形 7"/>
          <p:cNvSpPr/>
          <p:nvPr>
            <p:custDataLst>
              <p:tags r:id="rId5"/>
            </p:custDataLst>
          </p:nvPr>
        </p:nvSpPr>
        <p:spPr>
          <a:xfrm>
            <a:off x="526836" y="446875"/>
            <a:ext cx="11138329" cy="5964249"/>
          </a:xfrm>
          <a:prstGeom prst="rect">
            <a:avLst/>
          </a:prstGeom>
          <a:solidFill>
            <a:schemeClr val="tx1">
              <a:lumMod val="85000"/>
              <a:lumOff val="1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 baseline="0"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>
            <a:lvl1pPr>
              <a:defRPr baseline="0"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idx="13" hasCustomPrompt="1"/>
            <p:custDataLst>
              <p:tags r:id="rId9"/>
            </p:custDataLst>
          </p:nvPr>
        </p:nvSpPr>
        <p:spPr>
          <a:xfrm>
            <a:off x="3201035" y="2359025"/>
            <a:ext cx="5789930" cy="1398905"/>
          </a:xfrm>
        </p:spPr>
        <p:txBody>
          <a:bodyPr vert="horz" wrap="square" lIns="91440" tIns="45720" rIns="91440" bIns="45720" anchor="ctr" anchorCtr="0">
            <a:normAutofit/>
          </a:bodyPr>
          <a:lstStyle>
            <a:lvl1pPr marL="0" marR="0" indent="0" algn="dist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Pts val="8000"/>
              <a:buNone/>
              <a:defRPr sz="8000" b="0" spc="1000" baseline="0">
                <a:solidFill>
                  <a:schemeClr val="bg1"/>
                </a:solidFill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编辑标题</a:t>
            </a:r>
            <a:endParaRPr lang="zh-CN" altLang="en-US" dirty="0"/>
          </a:p>
        </p:txBody>
      </p:sp>
      <p:pic>
        <p:nvPicPr>
          <p:cNvPr id="9" name="图片 8"/>
          <p:cNvPicPr/>
          <p:nvPr>
            <p:custDataLst>
              <p:tags r:id="rId10"/>
            </p:custDataLst>
          </p:nvPr>
        </p:nvPicPr>
        <p:blipFill>
          <a:blip r:embed="rId11" r:link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6600" y="5562600"/>
            <a:ext cx="1295400" cy="1295400"/>
          </a:xfrm>
          <a:prstGeom prst="rect">
            <a:avLst/>
          </a:prstGeom>
        </p:spPr>
      </p:pic>
      <p:pic>
        <p:nvPicPr>
          <p:cNvPr id="10" name="图片 9"/>
          <p:cNvPicPr/>
          <p:nvPr>
            <p:custDataLst>
              <p:tags r:id="rId13"/>
            </p:custDataLst>
          </p:nvPr>
        </p:nvPicPr>
        <p:blipFill>
          <a:blip r:embed="rId14" r:link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95400" cy="1295400"/>
          </a:xfrm>
          <a:prstGeom prst="rect">
            <a:avLst/>
          </a:prstGeom>
        </p:spPr>
      </p:pic>
      <p:sp>
        <p:nvSpPr>
          <p:cNvPr id="12" name="文本占位符 11"/>
          <p:cNvSpPr>
            <a:spLocks noGrp="1"/>
          </p:cNvSpPr>
          <p:nvPr>
            <p:ph type="body" sz="quarter" idx="14" hasCustomPrompt="1"/>
            <p:custDataLst>
              <p:tags r:id="rId16"/>
            </p:custDataLst>
          </p:nvPr>
        </p:nvSpPr>
        <p:spPr>
          <a:xfrm>
            <a:off x="3579813" y="3933825"/>
            <a:ext cx="5030787" cy="611338"/>
          </a:xfrm>
        </p:spPr>
        <p:txBody>
          <a:bodyPr>
            <a:normAutofit/>
          </a:bodyPr>
          <a:lstStyle>
            <a:lvl1pPr marL="0" indent="0" algn="ctr">
              <a:buNone/>
              <a:defRPr sz="200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/>
          <p:nvPr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pic>
        <p:nvPicPr>
          <p:cNvPr id="6" name="图片 5"/>
          <p:cNvPicPr/>
          <p:nvPr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 wrap="square">
            <a:normAutofit/>
          </a:bodyPr>
          <a:lstStyle>
            <a:lvl1pPr>
              <a:defRPr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292075" y="303809"/>
            <a:ext cx="11607851" cy="6250382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 baseline="0">
              <a:solidFill>
                <a:schemeClr val="lt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9" name="图片 8"/>
          <p:cNvPicPr/>
          <p:nvPr>
            <p:custDataLst>
              <p:tags r:id="rId3"/>
            </p:custDataLst>
          </p:nvPr>
        </p:nvPicPr>
        <p:blipFill>
          <a:blip r:embed="rId4" r:link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pic>
        <p:nvPicPr>
          <p:cNvPr id="8" name="图片 7"/>
          <p:cNvPicPr/>
          <p:nvPr>
            <p:custDataLst>
              <p:tags r:id="rId6"/>
            </p:custDataLst>
          </p:nvPr>
        </p:nvPicPr>
        <p:blipFill>
          <a:blip r:embed="rId7" r:link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9"/>
            </p:custDataLst>
          </p:nvPr>
        </p:nvSpPr>
        <p:spPr>
          <a:xfrm>
            <a:off x="1281600" y="1249200"/>
            <a:ext cx="9626400" cy="723600"/>
          </a:xfrm>
        </p:spPr>
        <p:txBody>
          <a:bodyPr wrap="square" anchor="ctr">
            <a:normAutofit/>
          </a:bodyPr>
          <a:lstStyle>
            <a:lvl1pPr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0"/>
            </p:custDataLst>
          </p:nvPr>
        </p:nvSpPr>
        <p:spPr>
          <a:xfrm>
            <a:off x="1281113" y="2163600"/>
            <a:ext cx="9626600" cy="3445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 wrap="square">
            <a:normAutofit/>
          </a:bodyPr>
          <a:lstStyle>
            <a:lvl1pPr>
              <a:defRPr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0" y="0"/>
            <a:ext cx="4824603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 baseline="0">
              <a:solidFill>
                <a:schemeClr val="lt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/>
          <p:nvPr>
            <p:custDataLst>
              <p:tags r:id="rId3"/>
            </p:custDataLst>
          </p:nvPr>
        </p:nvPicPr>
        <p:blipFill>
          <a:blip r:embed="rId4" r:link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583200" y="770400"/>
            <a:ext cx="3960000" cy="882000"/>
          </a:xfrm>
        </p:spPr>
        <p:txBody>
          <a:bodyPr wrap="square" anchor="ctr" anchorCtr="0">
            <a:normAutofit/>
          </a:bodyPr>
          <a:lstStyle>
            <a:lvl1pPr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>
            <a:lvl1pPr>
              <a:defRPr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 wrap="square">
            <a:normAutofit/>
          </a:bodyPr>
          <a:lstStyle>
            <a:lvl1pPr>
              <a:defRPr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0"/>
            </p:custDataLst>
          </p:nvPr>
        </p:nvSpPr>
        <p:spPr>
          <a:xfrm>
            <a:off x="586800" y="1764000"/>
            <a:ext cx="3956400" cy="4093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1"/>
            </p:custDataLst>
          </p:nvPr>
        </p:nvSpPr>
        <p:spPr>
          <a:xfrm>
            <a:off x="5101200" y="769938"/>
            <a:ext cx="6480000" cy="5087937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>
            <p:custDataLst>
              <p:tags r:id="rId2"/>
            </p:custDataLst>
          </p:nvPr>
        </p:nvSpPr>
        <p:spPr>
          <a:xfrm>
            <a:off x="0" y="0"/>
            <a:ext cx="12192000" cy="2664333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 baseline="0">
              <a:solidFill>
                <a:schemeClr val="lt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10" name="图片 9"/>
          <p:cNvPicPr/>
          <p:nvPr>
            <p:custDataLst>
              <p:tags r:id="rId3"/>
            </p:custDataLst>
          </p:nvPr>
        </p:nvPicPr>
        <p:blipFill>
          <a:blip r:embed="rId4" r:link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8" name="图片 7"/>
          <p:cNvPicPr/>
          <p:nvPr>
            <p:custDataLst>
              <p:tags r:id="rId6"/>
            </p:custDataLst>
          </p:nvPr>
        </p:nvPicPr>
        <p:blipFill>
          <a:blip r:embed="rId7" r:link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612000" y="781200"/>
            <a:ext cx="10976400" cy="626400"/>
          </a:xfrm>
        </p:spPr>
        <p:txBody>
          <a:bodyPr wrap="square" anchor="ctr">
            <a:normAutofit/>
          </a:bodyPr>
          <a:lstStyle>
            <a:lvl1pPr algn="ctr"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3"/>
            </p:custDataLst>
          </p:nvPr>
        </p:nvSpPr>
        <p:spPr>
          <a:xfrm>
            <a:off x="612000" y="1659600"/>
            <a:ext cx="10975975" cy="828000"/>
          </a:xfrm>
        </p:spPr>
        <p:txBody>
          <a:bodyPr wrap="square">
            <a:normAutofit/>
          </a:bodyPr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4"/>
            </p:custDataLst>
          </p:nvPr>
        </p:nvSpPr>
        <p:spPr>
          <a:xfrm>
            <a:off x="612775" y="2808000"/>
            <a:ext cx="10965600" cy="34308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>
            <p:custDataLst>
              <p:tags r:id="rId2"/>
            </p:custDataLst>
          </p:nvPr>
        </p:nvSpPr>
        <p:spPr>
          <a:xfrm>
            <a:off x="0" y="5028971"/>
            <a:ext cx="12192000" cy="182902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 baseline="0">
              <a:solidFill>
                <a:schemeClr val="lt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10" name="图片 9"/>
          <p:cNvPicPr/>
          <p:nvPr>
            <p:custDataLst>
              <p:tags r:id="rId3"/>
            </p:custDataLst>
          </p:nvPr>
        </p:nvPicPr>
        <p:blipFill>
          <a:blip r:embed="rId4" r:link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8" name="图片 7"/>
          <p:cNvPicPr/>
          <p:nvPr>
            <p:custDataLst>
              <p:tags r:id="rId6"/>
            </p:custDataLst>
          </p:nvPr>
        </p:nvPicPr>
        <p:blipFill>
          <a:blip r:embed="rId7" r:link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604800" y="669600"/>
            <a:ext cx="10976400" cy="565200"/>
          </a:xfrm>
        </p:spPr>
        <p:txBody>
          <a:bodyPr wrap="square" anchor="ctr" anchorCtr="0">
            <a:normAutofit/>
          </a:bodyPr>
          <a:lstStyle>
            <a:lvl1pPr algn="ctr"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3"/>
            </p:custDataLst>
          </p:nvPr>
        </p:nvSpPr>
        <p:spPr>
          <a:xfrm>
            <a:off x="604837" y="1681200"/>
            <a:ext cx="10990800" cy="3211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14"/>
            </p:custDataLst>
          </p:nvPr>
        </p:nvSpPr>
        <p:spPr>
          <a:xfrm>
            <a:off x="594000" y="5180400"/>
            <a:ext cx="11001600" cy="10116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>
            <p:custDataLst>
              <p:tags r:id="rId2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 baseline="0">
              <a:solidFill>
                <a:schemeClr val="lt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12" name="图片 11"/>
          <p:cNvPicPr/>
          <p:nvPr>
            <p:custDataLst>
              <p:tags r:id="rId3"/>
            </p:custDataLst>
          </p:nvPr>
        </p:nvPicPr>
        <p:blipFill>
          <a:blip r:embed="rId4" r:link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7600" y="0"/>
            <a:ext cx="914400" cy="914400"/>
          </a:xfrm>
          <a:prstGeom prst="rect">
            <a:avLst/>
          </a:prstGeom>
        </p:spPr>
      </p:pic>
      <p:pic>
        <p:nvPicPr>
          <p:cNvPr id="10" name="图片 9"/>
          <p:cNvPicPr/>
          <p:nvPr>
            <p:custDataLst>
              <p:tags r:id="rId6"/>
            </p:custDataLst>
          </p:nvPr>
        </p:nvPicPr>
        <p:blipFill>
          <a:blip r:embed="rId7" r:link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579600" y="237600"/>
            <a:ext cx="11037600" cy="441964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3"/>
            </p:custDataLst>
          </p:nvPr>
        </p:nvSpPr>
        <p:spPr>
          <a:xfrm>
            <a:off x="579600" y="1663200"/>
            <a:ext cx="5342400" cy="28944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4"/>
            </p:custDataLst>
          </p:nvPr>
        </p:nvSpPr>
        <p:spPr>
          <a:xfrm>
            <a:off x="6242400" y="1663200"/>
            <a:ext cx="5367600" cy="28944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5"/>
            </p:custDataLst>
          </p:nvPr>
        </p:nvSpPr>
        <p:spPr>
          <a:xfrm>
            <a:off x="572400" y="4816800"/>
            <a:ext cx="5342400" cy="781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6"/>
            </p:custDataLst>
          </p:nvPr>
        </p:nvSpPr>
        <p:spPr>
          <a:xfrm>
            <a:off x="6253200" y="4813200"/>
            <a:ext cx="5367600" cy="781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0" y="953691"/>
            <a:ext cx="12192000" cy="4950618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 baseline="0">
              <a:solidFill>
                <a:schemeClr val="lt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9" name="图片 8"/>
          <p:cNvPicPr/>
          <p:nvPr>
            <p:custDataLst>
              <p:tags r:id="rId3"/>
            </p:custDataLst>
          </p:nvPr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20202" cy="1620202"/>
          </a:xfrm>
          <a:prstGeom prst="rect">
            <a:avLst/>
          </a:prstGeom>
        </p:spPr>
      </p:pic>
      <p:pic>
        <p:nvPicPr>
          <p:cNvPr id="8" name="图片 7"/>
          <p:cNvPicPr/>
          <p:nvPr>
            <p:custDataLst>
              <p:tags r:id="rId6"/>
            </p:custDataLst>
          </p:nvPr>
        </p:nvPicPr>
        <p:blipFill>
          <a:blip r:embed="rId7" r:link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1797" y="0"/>
            <a:ext cx="1620202" cy="162020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9"/>
            </p:custDataLst>
          </p:nvPr>
        </p:nvSpPr>
        <p:spPr>
          <a:xfrm>
            <a:off x="1522800" y="1339200"/>
            <a:ext cx="9144000" cy="2386800"/>
          </a:xfrm>
        </p:spPr>
        <p:txBody>
          <a:bodyPr wrap="square" anchor="b">
            <a:normAutofit/>
          </a:bodyPr>
          <a:lstStyle>
            <a:lvl1pPr algn="ctr">
              <a:defRPr sz="60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3"/>
            </p:custDataLst>
          </p:nvPr>
        </p:nvSpPr>
        <p:spPr>
          <a:xfrm>
            <a:off x="1522413" y="3862800"/>
            <a:ext cx="9144000" cy="1656000"/>
          </a:xfrm>
        </p:spPr>
        <p:txBody>
          <a:bodyPr wrap="square">
            <a:normAutofit/>
          </a:bodyPr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/>
          <p:nvPr>
            <p:custDataLst>
              <p:tags r:id="rId2"/>
            </p:custDataLst>
          </p:nvPr>
        </p:nvPicPr>
        <p:blipFill>
          <a:blip r:embed="rId3" r:link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矩形 7"/>
          <p:cNvSpPr/>
          <p:nvPr>
            <p:custDataLst>
              <p:tags r:id="rId5"/>
            </p:custDataLst>
          </p:nvPr>
        </p:nvSpPr>
        <p:spPr>
          <a:xfrm>
            <a:off x="5071745" y="1297305"/>
            <a:ext cx="6921500" cy="3452495"/>
          </a:xfrm>
          <a:prstGeom prst="rect">
            <a:avLst/>
          </a:prstGeom>
          <a:solidFill>
            <a:schemeClr val="bg2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 baseline="0"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>
            <a:lvl1pPr>
              <a:defRPr baseline="0"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4" hasCustomPrompt="1"/>
            <p:custDataLst>
              <p:tags r:id="rId9"/>
            </p:custDataLst>
          </p:nvPr>
        </p:nvSpPr>
        <p:spPr>
          <a:xfrm>
            <a:off x="5304000" y="3141000"/>
            <a:ext cx="6350000" cy="1172110"/>
          </a:xfrm>
        </p:spPr>
        <p:txBody>
          <a:bodyPr vert="horz" wrap="square" lIns="91440" tIns="45720" rIns="91440" bIns="45720" anchor="t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ts val="1800"/>
              <a:buFont typeface="Arial" panose="020B0604020202020204" pitchFamily="34" charset="0"/>
              <a:buNone/>
              <a:defRPr sz="2000" b="0"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zh-CN" altLang="en-US"/>
              <a:t>单击此处编辑副标题</a:t>
            </a:r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 idx="13" hasCustomPrompt="1"/>
            <p:custDataLst>
              <p:tags r:id="rId10"/>
            </p:custDataLst>
          </p:nvPr>
        </p:nvSpPr>
        <p:spPr>
          <a:xfrm>
            <a:off x="5304000" y="1701000"/>
            <a:ext cx="6350000" cy="1368000"/>
          </a:xfrm>
        </p:spPr>
        <p:txBody>
          <a:bodyPr vert="horz" wrap="square" lIns="91440" tIns="45720" rIns="91440" bIns="45720" anchor="b" anchorCtr="0">
            <a:normAutofit/>
          </a:bodyPr>
          <a:lstStyle>
            <a:lvl1pPr marL="0" marR="0" indent="0" algn="dist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ts val="7200"/>
              <a:buFont typeface="Arial" panose="020B0604020202020204" pitchFamily="34" charset="0"/>
              <a:buNone/>
              <a:defRPr sz="6000" b="0"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编辑标题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/>
          <p:nvPr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pic>
        <p:nvPicPr>
          <p:cNvPr id="7" name="图片 6"/>
          <p:cNvPicPr/>
          <p:nvPr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9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/>
          <p:nvPr>
            <p:custDataLst>
              <p:tags r:id="rId2"/>
            </p:custDataLst>
          </p:nvPr>
        </p:nvPicPr>
        <p:blipFill>
          <a:blip r:embed="rId3" r:link="rId4" cstate="email"/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7" name="图片 6"/>
          <p:cNvPicPr/>
          <p:nvPr>
            <p:custDataLst>
              <p:tags r:id="rId5"/>
            </p:custDataLst>
          </p:nvPr>
        </p:nvPicPr>
        <p:blipFill>
          <a:blip r:embed="rId6" r:link="rId7" cstate="email"/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9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/>
          <p:nvPr>
            <p:custDataLst>
              <p:tags r:id="rId2"/>
            </p:custDataLst>
          </p:nvPr>
        </p:nvPicPr>
        <p:blipFill>
          <a:blip r:embed="rId3" r:link="rId4" cstate="email"/>
          <a:stretch>
            <a:fillRect/>
          </a:stretch>
        </p:blipFill>
        <p:spPr>
          <a:xfrm>
            <a:off x="4064000" y="4828022"/>
            <a:ext cx="4064000" cy="2029978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ctrTitle" idx="14" hasCustomPrompt="1"/>
            <p:custDataLst>
              <p:tags r:id="rId8"/>
            </p:custDataLst>
          </p:nvPr>
        </p:nvSpPr>
        <p:spPr>
          <a:xfrm>
            <a:off x="3212149" y="2048828"/>
            <a:ext cx="5767705" cy="835660"/>
          </a:xfrm>
        </p:spPr>
        <p:txBody>
          <a:bodyPr vert="horz" wrap="square" lIns="91440" tIns="45720" rIns="91440" bIns="45720" anchor="b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Pts val="4800"/>
              <a:buFont typeface="Arial" panose="020B0604020202020204" pitchFamily="34" charset="0"/>
              <a:buNone/>
              <a:defRPr sz="4800" b="0" spc="5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/>
              <a:t>编辑标题</a:t>
            </a:r>
            <a:endParaRPr lang="zh-CN" altLang="en-US"/>
          </a:p>
        </p:txBody>
      </p:sp>
      <p:sp>
        <p:nvSpPr>
          <p:cNvPr id="2" name="副标题 1"/>
          <p:cNvSpPr>
            <a:spLocks noGrp="1"/>
          </p:cNvSpPr>
          <p:nvPr>
            <p:ph type="subTitle" idx="13" hasCustomPrompt="1"/>
            <p:custDataLst>
              <p:tags r:id="rId9"/>
            </p:custDataLst>
          </p:nvPr>
        </p:nvSpPr>
        <p:spPr>
          <a:xfrm>
            <a:off x="3212149" y="3012124"/>
            <a:ext cx="5767705" cy="857885"/>
          </a:xfrm>
        </p:spPr>
        <p:txBody>
          <a:bodyPr vert="horz" wrap="square" lIns="91440" tIns="45720" rIns="91440" bIns="45720" anchor="t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Pts val="1800"/>
              <a:buFont typeface="Arial" panose="020B0604020202020204" pitchFamily="34" charset="0"/>
              <a:buNone/>
              <a:defRPr sz="1800" b="0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zh-CN" altLang="en-US"/>
              <a:t>单击此处编辑副标题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/>
          <p:nvPr>
            <p:custDataLst>
              <p:tags r:id="rId2"/>
            </p:custDataLst>
          </p:nvPr>
        </p:nvPicPr>
        <p:blipFill>
          <a:blip r:embed="rId3" r:link="rId4" cstate="email"/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8" name="图片 7"/>
          <p:cNvPicPr/>
          <p:nvPr>
            <p:custDataLst>
              <p:tags r:id="rId5"/>
            </p:custDataLst>
          </p:nvPr>
        </p:nvPicPr>
        <p:blipFill>
          <a:blip r:embed="rId6" r:link="rId7" cstate="email"/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9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10"/>
            </p:custDataLst>
          </p:nvPr>
        </p:nvSpPr>
        <p:spPr>
          <a:xfrm>
            <a:off x="6238877" y="952508"/>
            <a:ext cx="5283242" cy="5388907"/>
          </a:xfrm>
        </p:spPr>
        <p:txBody>
          <a:bodyPr wrap="square" lIns="90170" tIns="46990" rIns="90170" bIns="46990">
            <a:normAutofit/>
          </a:bodyPr>
          <a:lstStyle>
            <a:lvl1pPr eaLnBrk="1" fontAlgn="auto" latinLnBrk="0" hangingPunct="1"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eaLnBrk="1" fontAlgn="auto" latinLnBrk="0" hangingPunct="1"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eaLnBrk="1" fontAlgn="auto" latinLnBrk="0" hangingPunct="1"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eaLnBrk="1" fontAlgn="auto" latinLnBrk="0" hangingPunct="1"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eaLnBrk="1" fontAlgn="auto" latinLnBrk="0" hangingPunct="1"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 wrap="square"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/>
          <p:nvPr>
            <p:custDataLst>
              <p:tags r:id="rId2"/>
            </p:custDataLst>
          </p:nvPr>
        </p:nvPicPr>
        <p:blipFill>
          <a:blip r:embed="rId3" r:link="rId4" cstate="email"/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10" name="图片 9"/>
          <p:cNvPicPr/>
          <p:nvPr>
            <p:custDataLst>
              <p:tags r:id="rId5"/>
            </p:custDataLst>
          </p:nvPr>
        </p:nvPicPr>
        <p:blipFill>
          <a:blip r:embed="rId6" r:link="rId7" cstate="email"/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9"/>
            </p:custDataLst>
          </p:nvPr>
        </p:nvSpPr>
        <p:spPr>
          <a:xfrm>
            <a:off x="669930" y="952508"/>
            <a:ext cx="5283242" cy="381003"/>
          </a:xfrm>
        </p:spPr>
        <p:txBody>
          <a:bodyPr wrap="square" lIns="90170" tIns="46990" rIns="90170" bIns="46990" anchor="ctr" anchorCtr="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10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11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12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13"/>
            </p:custDataLst>
          </p:nvPr>
        </p:nvSpPr>
        <p:spPr/>
        <p:txBody>
          <a:bodyPr wrap="square"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14"/>
            </p:custDataLst>
          </p:nvPr>
        </p:nvSpPr>
        <p:spPr/>
        <p:txBody>
          <a:bodyPr wrap="square"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15"/>
            </p:custDataLst>
          </p:nvPr>
        </p:nvSpPr>
        <p:spPr/>
        <p:txBody>
          <a:bodyPr wrap="square"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/>
          <p:nvPr>
            <p:custDataLst>
              <p:tags r:id="rId2"/>
            </p:custDataLst>
          </p:nvPr>
        </p:nvPicPr>
        <p:blipFill>
          <a:blip r:embed="rId3" r:link="rId4" cstate="email"/>
          <a:stretch>
            <a:fillRect/>
          </a:stretch>
        </p:blipFill>
        <p:spPr>
          <a:xfrm>
            <a:off x="7498080" y="1234440"/>
            <a:ext cx="4389120" cy="4389120"/>
          </a:xfrm>
          <a:prstGeom prst="rect">
            <a:avLst/>
          </a:prstGeom>
        </p:spPr>
      </p:pic>
      <p:sp>
        <p:nvSpPr>
          <p:cNvPr id="6" name="矩形 5"/>
          <p:cNvSpPr/>
          <p:nvPr>
            <p:custDataLst>
              <p:tags r:id="rId5"/>
            </p:custDataLst>
          </p:nvPr>
        </p:nvSpPr>
        <p:spPr>
          <a:xfrm>
            <a:off x="0" y="0"/>
            <a:ext cx="731520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 baseline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 wrap="square"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>
            <a:lvl1pPr>
              <a:defRPr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>
            <a:lvl1pPr>
              <a:defRPr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>
            <a:lvl1pPr>
              <a:defRPr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/>
          <p:nvPr>
            <p:custDataLst>
              <p:tags r:id="rId2"/>
            </p:custDataLst>
          </p:nvPr>
        </p:nvPicPr>
        <p:blipFill>
          <a:blip r:embed="rId3" r:link="rId4" cstate="email"/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8" name="图片 7"/>
          <p:cNvPicPr/>
          <p:nvPr>
            <p:custDataLst>
              <p:tags r:id="rId5"/>
            </p:custDataLst>
          </p:nvPr>
        </p:nvPicPr>
        <p:blipFill>
          <a:blip r:embed="rId6" r:link="rId7" cstate="email"/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9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10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 wrap="square"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/>
          <p:nvPr>
            <p:custDataLst>
              <p:tags r:id="rId2"/>
            </p:custDataLst>
          </p:nvPr>
        </p:nvPicPr>
        <p:blipFill>
          <a:blip r:embed="rId3" r:link="rId4" cstate="email"/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10" name="图片 9"/>
          <p:cNvPicPr/>
          <p:nvPr>
            <p:custDataLst>
              <p:tags r:id="rId5"/>
            </p:custDataLst>
          </p:nvPr>
        </p:nvPicPr>
        <p:blipFill>
          <a:blip r:embed="rId6" r:link="rId7" cstate="email"/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8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9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 wrap="square">
            <a:normAutofit/>
          </a:bodyPr>
          <a:lstStyle>
            <a:lvl1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/>
          <p:nvPr>
            <p:custDataLst>
              <p:tags r:id="rId2"/>
            </p:custDataLst>
          </p:nvPr>
        </p:nvPicPr>
        <p:blipFill>
          <a:blip r:embed="rId3" r:link="rId4" cstate="email"/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6" name="图片 5"/>
          <p:cNvPicPr/>
          <p:nvPr>
            <p:custDataLst>
              <p:tags r:id="rId5"/>
            </p:custDataLst>
          </p:nvPr>
        </p:nvPicPr>
        <p:blipFill>
          <a:blip r:embed="rId6" r:link="rId7" cstate="email"/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 wrap="square"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1"/>
            </p:custDataLst>
          </p:nvPr>
        </p:nvSpPr>
        <p:spPr>
          <a:xfrm>
            <a:off x="669930" y="952508"/>
            <a:ext cx="10852237" cy="5388907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/>
          <p:nvPr>
            <p:custDataLst>
              <p:tags r:id="rId2"/>
            </p:custDataLst>
          </p:nvPr>
        </p:nvPicPr>
        <p:blipFill>
          <a:blip r:embed="rId3" r:link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矩形 7"/>
          <p:cNvSpPr/>
          <p:nvPr>
            <p:custDataLst>
              <p:tags r:id="rId5"/>
            </p:custDataLst>
          </p:nvPr>
        </p:nvSpPr>
        <p:spPr>
          <a:xfrm>
            <a:off x="5071745" y="1297305"/>
            <a:ext cx="6921500" cy="3452495"/>
          </a:xfrm>
          <a:prstGeom prst="rect">
            <a:avLst/>
          </a:prstGeom>
          <a:solidFill>
            <a:schemeClr val="bg2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 baseline="0"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>
            <a:lvl1pPr>
              <a:defRPr baseline="0"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idx="14" hasCustomPrompt="1"/>
            <p:custDataLst>
              <p:tags r:id="rId9"/>
            </p:custDataLst>
          </p:nvPr>
        </p:nvSpPr>
        <p:spPr>
          <a:xfrm>
            <a:off x="5808000" y="3635474"/>
            <a:ext cx="5365750" cy="491753"/>
          </a:xfrm>
        </p:spPr>
        <p:txBody>
          <a:bodyPr vert="horz" wrap="square" lIns="91440" tIns="45720" rIns="91440" bIns="45720" anchor="t" anchorCtr="0">
            <a:normAutofit/>
          </a:bodyPr>
          <a:lstStyle>
            <a:lvl1pPr marL="0" marR="0" indent="0" algn="ctr" rtl="0" eaLnBrk="1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2000"/>
              <a:buFont typeface="Arial" panose="020B0604020202020204" pitchFamily="34" charset="0"/>
              <a:buNone/>
              <a:defRPr sz="2000" b="0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</a:lstStyle>
          <a:p>
            <a:pPr marL="22860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65000"/>
                  <a:lumOff val="35000"/>
                </a:schemeClr>
              </a:buClr>
              <a:buSzPts val="2000"/>
              <a:buFont typeface="Arial" panose="020B0604020202020204" pitchFamily="34" charset="0"/>
              <a:buNone/>
            </a:pPr>
            <a:r>
              <a:rPr lang="zh-CN" altLang="en-US"/>
              <a:t>单击此处编辑副标题</a:t>
            </a:r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idx="13" hasCustomPrompt="1"/>
            <p:custDataLst>
              <p:tags r:id="rId10"/>
            </p:custDataLst>
          </p:nvPr>
        </p:nvSpPr>
        <p:spPr>
          <a:xfrm>
            <a:off x="5808000" y="2163806"/>
            <a:ext cx="5365750" cy="1398905"/>
          </a:xfrm>
        </p:spPr>
        <p:txBody>
          <a:bodyPr vert="horz" wrap="square" lIns="91440" tIns="45720" rIns="91440" bIns="45720" anchor="b" anchorCtr="0">
            <a:normAutofit/>
          </a:bodyPr>
          <a:lstStyle>
            <a:lvl1pPr marL="0" marR="0" indent="0" algn="dist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Pts val="8000"/>
              <a:buNone/>
              <a:defRPr sz="8000" b="0" spc="10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编辑标题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/>
          <p:nvPr>
            <p:custDataLst>
              <p:tags r:id="rId2"/>
            </p:custDataLst>
          </p:nvPr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7000"/>
            <a:ext cx="2029850" cy="4064000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ctrTitle" idx="14" hasCustomPrompt="1"/>
            <p:custDataLst>
              <p:tags r:id="rId8"/>
            </p:custDataLst>
          </p:nvPr>
        </p:nvSpPr>
        <p:spPr>
          <a:xfrm>
            <a:off x="4841558" y="2264093"/>
            <a:ext cx="4414520" cy="1167765"/>
          </a:xfrm>
        </p:spPr>
        <p:txBody>
          <a:bodyPr vert="horz" wrap="square" lIns="91440" tIns="45720" rIns="91440" bIns="45720" anchor="ctr" anchorCtr="0">
            <a:normAutofit/>
          </a:bodyPr>
          <a:lstStyle>
            <a:lvl1pPr marL="0" marR="0" indent="0" algn="dist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Pts val="6600"/>
              <a:buFont typeface="Arial" panose="020B0604020202020204" pitchFamily="34" charset="0"/>
              <a:buNone/>
              <a:defRPr sz="6600" b="0" spc="700" baseline="0">
                <a:solidFill>
                  <a:schemeClr val="accent1"/>
                </a:solidFill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编辑标题</a:t>
            </a:r>
            <a:endParaRPr lang="zh-CN" altLang="en-US" dirty="0"/>
          </a:p>
        </p:txBody>
      </p:sp>
      <p:sp>
        <p:nvSpPr>
          <p:cNvPr id="2" name="副标题 1"/>
          <p:cNvSpPr>
            <a:spLocks noGrp="1"/>
          </p:cNvSpPr>
          <p:nvPr>
            <p:ph type="subTitle" idx="13" hasCustomPrompt="1"/>
            <p:custDataLst>
              <p:tags r:id="rId9"/>
            </p:custDataLst>
          </p:nvPr>
        </p:nvSpPr>
        <p:spPr>
          <a:xfrm>
            <a:off x="3873184" y="3500089"/>
            <a:ext cx="6350635" cy="1283946"/>
          </a:xfrm>
        </p:spPr>
        <p:txBody>
          <a:bodyPr vert="horz" wrap="square" lIns="91440" tIns="45720" rIns="91440" bIns="45720" anchor="t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Pts val="1800"/>
              <a:buFont typeface="Arial" panose="020B0604020202020204" pitchFamily="34" charset="0"/>
              <a:buNone/>
              <a:defRPr sz="1800" b="0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/>
          <p:nvPr>
            <p:custDataLst>
              <p:tags r:id="rId2"/>
            </p:custDataLst>
          </p:nvPr>
        </p:nvPicPr>
        <p:blipFill>
          <a:blip r:embed="rId3" r:link="rId4" cstate="email"/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6" name="图片 5"/>
          <p:cNvPicPr/>
          <p:nvPr>
            <p:custDataLst>
              <p:tags r:id="rId5"/>
            </p:custDataLst>
          </p:nvPr>
        </p:nvPicPr>
        <p:blipFill>
          <a:blip r:embed="rId6" r:link="rId7" cstate="email"/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 wrap="square"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292075" y="303809"/>
            <a:ext cx="11607851" cy="6250382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 baseline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9" name="图片 8"/>
          <p:cNvPicPr/>
          <p:nvPr>
            <p:custDataLst>
              <p:tags r:id="rId3"/>
            </p:custDataLst>
          </p:nvPr>
        </p:nvPicPr>
        <p:blipFill>
          <a:blip r:embed="rId4" r:link="rId5" cstate="email"/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8" name="图片 7"/>
          <p:cNvPicPr/>
          <p:nvPr>
            <p:custDataLst>
              <p:tags r:id="rId6"/>
            </p:custDataLst>
          </p:nvPr>
        </p:nvPicPr>
        <p:blipFill>
          <a:blip r:embed="rId7" r:link="rId8" cstate="email"/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9"/>
            </p:custDataLst>
          </p:nvPr>
        </p:nvSpPr>
        <p:spPr>
          <a:xfrm>
            <a:off x="1281600" y="1249200"/>
            <a:ext cx="9626400" cy="723600"/>
          </a:xfrm>
        </p:spPr>
        <p:txBody>
          <a:bodyPr wrap="square" anchor="ctr">
            <a:normAutofit/>
          </a:bodyPr>
          <a:lstStyle>
            <a:lvl1pPr>
              <a:defRPr sz="3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0"/>
            </p:custDataLst>
          </p:nvPr>
        </p:nvSpPr>
        <p:spPr>
          <a:xfrm>
            <a:off x="1281113" y="2163600"/>
            <a:ext cx="9626600" cy="3445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 wrap="square"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0" y="0"/>
            <a:ext cx="4824603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 baseline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/>
          <p:nvPr>
            <p:custDataLst>
              <p:tags r:id="rId3"/>
            </p:custDataLst>
          </p:nvPr>
        </p:nvPicPr>
        <p:blipFill>
          <a:blip r:embed="rId4" r:link="rId5" cstate="email"/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583200" y="770400"/>
            <a:ext cx="3960000" cy="882000"/>
          </a:xfrm>
        </p:spPr>
        <p:txBody>
          <a:bodyPr wrap="square" anchor="ctr" anchorCtr="0">
            <a:normAutofit/>
          </a:bodyPr>
          <a:lstStyle>
            <a:lvl1pPr>
              <a:defRPr sz="3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 wrap="square"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0"/>
            </p:custDataLst>
          </p:nvPr>
        </p:nvSpPr>
        <p:spPr>
          <a:xfrm>
            <a:off x="586800" y="1764000"/>
            <a:ext cx="3956400" cy="4093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1"/>
            </p:custDataLst>
          </p:nvPr>
        </p:nvSpPr>
        <p:spPr>
          <a:xfrm>
            <a:off x="5101200" y="769938"/>
            <a:ext cx="6480000" cy="5087937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>
            <p:custDataLst>
              <p:tags r:id="rId2"/>
            </p:custDataLst>
          </p:nvPr>
        </p:nvSpPr>
        <p:spPr>
          <a:xfrm>
            <a:off x="0" y="0"/>
            <a:ext cx="12192000" cy="2664333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 baseline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10" name="图片 9"/>
          <p:cNvPicPr/>
          <p:nvPr>
            <p:custDataLst>
              <p:tags r:id="rId3"/>
            </p:custDataLst>
          </p:nvPr>
        </p:nvPicPr>
        <p:blipFill>
          <a:blip r:embed="rId4" r:link="rId5" cstate="email"/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8" name="图片 7"/>
          <p:cNvPicPr/>
          <p:nvPr>
            <p:custDataLst>
              <p:tags r:id="rId6"/>
            </p:custDataLst>
          </p:nvPr>
        </p:nvPicPr>
        <p:blipFill>
          <a:blip r:embed="rId7" r:link="rId8" cstate="email"/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612000" y="781200"/>
            <a:ext cx="10976400" cy="626400"/>
          </a:xfrm>
        </p:spPr>
        <p:txBody>
          <a:bodyPr wrap="square" anchor="ctr">
            <a:normAutofit/>
          </a:bodyPr>
          <a:lstStyle>
            <a:lvl1pPr algn="ctr">
              <a:defRPr sz="3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3"/>
            </p:custDataLst>
          </p:nvPr>
        </p:nvSpPr>
        <p:spPr>
          <a:xfrm>
            <a:off x="612000" y="1659600"/>
            <a:ext cx="10975975" cy="828000"/>
          </a:xfrm>
        </p:spPr>
        <p:txBody>
          <a:bodyPr wrap="square">
            <a:normAutofit/>
          </a:bodyPr>
          <a:lstStyle>
            <a:lvl1pPr algn="ctr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4"/>
            </p:custDataLst>
          </p:nvPr>
        </p:nvSpPr>
        <p:spPr>
          <a:xfrm>
            <a:off x="612775" y="2808000"/>
            <a:ext cx="10965600" cy="34308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>
            <p:custDataLst>
              <p:tags r:id="rId2"/>
            </p:custDataLst>
          </p:nvPr>
        </p:nvSpPr>
        <p:spPr>
          <a:xfrm>
            <a:off x="0" y="5028971"/>
            <a:ext cx="12192000" cy="182902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 baseline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10" name="图片 9"/>
          <p:cNvPicPr/>
          <p:nvPr>
            <p:custDataLst>
              <p:tags r:id="rId3"/>
            </p:custDataLst>
          </p:nvPr>
        </p:nvPicPr>
        <p:blipFill>
          <a:blip r:embed="rId4" r:link="rId5" cstate="email"/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8" name="图片 7"/>
          <p:cNvPicPr/>
          <p:nvPr>
            <p:custDataLst>
              <p:tags r:id="rId6"/>
            </p:custDataLst>
          </p:nvPr>
        </p:nvPicPr>
        <p:blipFill>
          <a:blip r:embed="rId7" r:link="rId8" cstate="email"/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604800" y="669600"/>
            <a:ext cx="10976400" cy="565200"/>
          </a:xfrm>
        </p:spPr>
        <p:txBody>
          <a:bodyPr wrap="square" anchor="ctr" anchorCtr="0">
            <a:normAutofit/>
          </a:bodyPr>
          <a:lstStyle>
            <a:lvl1pPr algn="ctr">
              <a:defRPr sz="3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3"/>
            </p:custDataLst>
          </p:nvPr>
        </p:nvSpPr>
        <p:spPr>
          <a:xfrm>
            <a:off x="604837" y="1681200"/>
            <a:ext cx="10990800" cy="3211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14"/>
            </p:custDataLst>
          </p:nvPr>
        </p:nvSpPr>
        <p:spPr>
          <a:xfrm>
            <a:off x="594000" y="5180400"/>
            <a:ext cx="11001600" cy="10116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>
            <p:custDataLst>
              <p:tags r:id="rId2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 baseline="0">
              <a:solidFill>
                <a:schemeClr val="lt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12" name="图片 11"/>
          <p:cNvPicPr/>
          <p:nvPr>
            <p:custDataLst>
              <p:tags r:id="rId3"/>
            </p:custDataLst>
          </p:nvPr>
        </p:nvPicPr>
        <p:blipFill>
          <a:blip r:embed="rId4" r:link="rId5" cstate="email"/>
          <a:stretch>
            <a:fillRect/>
          </a:stretch>
        </p:blipFill>
        <p:spPr>
          <a:xfrm>
            <a:off x="11471910" y="6137910"/>
            <a:ext cx="720090" cy="720090"/>
          </a:xfrm>
          <a:prstGeom prst="rect">
            <a:avLst/>
          </a:prstGeom>
        </p:spPr>
      </p:pic>
      <p:pic>
        <p:nvPicPr>
          <p:cNvPr id="10" name="图片 9"/>
          <p:cNvPicPr/>
          <p:nvPr>
            <p:custDataLst>
              <p:tags r:id="rId6"/>
            </p:custDataLst>
          </p:nvPr>
        </p:nvPicPr>
        <p:blipFill>
          <a:blip r:embed="rId7" r:link="rId8" cstate="email"/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579600" y="237600"/>
            <a:ext cx="11037600" cy="441964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3"/>
            </p:custDataLst>
          </p:nvPr>
        </p:nvSpPr>
        <p:spPr>
          <a:xfrm>
            <a:off x="579600" y="1663200"/>
            <a:ext cx="5342400" cy="28944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4"/>
            </p:custDataLst>
          </p:nvPr>
        </p:nvSpPr>
        <p:spPr>
          <a:xfrm>
            <a:off x="6242400" y="1663200"/>
            <a:ext cx="5367600" cy="28944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5"/>
            </p:custDataLst>
          </p:nvPr>
        </p:nvSpPr>
        <p:spPr>
          <a:xfrm>
            <a:off x="572400" y="4816800"/>
            <a:ext cx="5342400" cy="781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6"/>
            </p:custDataLst>
          </p:nvPr>
        </p:nvSpPr>
        <p:spPr>
          <a:xfrm>
            <a:off x="6253200" y="4813200"/>
            <a:ext cx="5367600" cy="781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0" y="953691"/>
            <a:ext cx="12192000" cy="4950618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 baseline="0">
              <a:solidFill>
                <a:schemeClr val="lt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9" name="图片 8"/>
          <p:cNvPicPr/>
          <p:nvPr>
            <p:custDataLst>
              <p:tags r:id="rId3"/>
            </p:custDataLst>
          </p:nvPr>
        </p:nvPicPr>
        <p:blipFill>
          <a:blip r:embed="rId4" r:link="rId5" cstate="email"/>
          <a:stretch>
            <a:fillRect/>
          </a:stretch>
        </p:blipFill>
        <p:spPr>
          <a:xfrm>
            <a:off x="10571797" y="5237797"/>
            <a:ext cx="1620202" cy="1620202"/>
          </a:xfrm>
          <a:prstGeom prst="rect">
            <a:avLst/>
          </a:prstGeom>
        </p:spPr>
      </p:pic>
      <p:pic>
        <p:nvPicPr>
          <p:cNvPr id="8" name="图片 7"/>
          <p:cNvPicPr/>
          <p:nvPr>
            <p:custDataLst>
              <p:tags r:id="rId6"/>
            </p:custDataLst>
          </p:nvPr>
        </p:nvPicPr>
        <p:blipFill>
          <a:blip r:embed="rId7" r:link="rId8" cstate="email"/>
          <a:stretch>
            <a:fillRect/>
          </a:stretch>
        </p:blipFill>
        <p:spPr>
          <a:xfrm>
            <a:off x="0" y="5237797"/>
            <a:ext cx="1620202" cy="162020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9"/>
            </p:custDataLst>
          </p:nvPr>
        </p:nvSpPr>
        <p:spPr>
          <a:xfrm>
            <a:off x="1522800" y="1339200"/>
            <a:ext cx="9144000" cy="2386800"/>
          </a:xfrm>
        </p:spPr>
        <p:txBody>
          <a:bodyPr wrap="square" anchor="b">
            <a:normAutofit/>
          </a:bodyPr>
          <a:lstStyle>
            <a:lvl1pPr algn="ctr">
              <a:defRPr sz="60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3"/>
            </p:custDataLst>
          </p:nvPr>
        </p:nvSpPr>
        <p:spPr>
          <a:xfrm>
            <a:off x="1522413" y="3862800"/>
            <a:ext cx="9144000" cy="1656000"/>
          </a:xfrm>
        </p:spPr>
        <p:txBody>
          <a:bodyPr wrap="square">
            <a:normAutofit/>
          </a:bodyPr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/>
          <p:nvPr>
            <p:custDataLst>
              <p:tags r:id="rId2"/>
            </p:custDataLst>
          </p:nvPr>
        </p:nvPicPr>
        <p:blipFill>
          <a:blip r:embed="rId3" r:link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矩形 7"/>
          <p:cNvSpPr/>
          <p:nvPr>
            <p:custDataLst>
              <p:tags r:id="rId5"/>
            </p:custDataLst>
          </p:nvPr>
        </p:nvSpPr>
        <p:spPr>
          <a:xfrm>
            <a:off x="5071745" y="1297305"/>
            <a:ext cx="6921500" cy="3452495"/>
          </a:xfrm>
          <a:prstGeom prst="rect">
            <a:avLst/>
          </a:prstGeom>
          <a:solidFill>
            <a:schemeClr val="bg2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 baseline="0"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>
            <a:lvl1pPr>
              <a:defRPr baseline="0"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4" hasCustomPrompt="1"/>
            <p:custDataLst>
              <p:tags r:id="rId9"/>
            </p:custDataLst>
          </p:nvPr>
        </p:nvSpPr>
        <p:spPr>
          <a:xfrm>
            <a:off x="5304000" y="3141000"/>
            <a:ext cx="6350000" cy="1172110"/>
          </a:xfrm>
        </p:spPr>
        <p:txBody>
          <a:bodyPr vert="horz" wrap="square" lIns="91440" tIns="45720" rIns="91440" bIns="45720" anchor="t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ts val="1800"/>
              <a:buFont typeface="Arial" panose="020B0604020202020204" pitchFamily="34" charset="0"/>
              <a:buNone/>
              <a:defRPr sz="2000" b="0"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zh-CN" altLang="en-US"/>
              <a:t>单击此处编辑副标题</a:t>
            </a:r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 idx="13" hasCustomPrompt="1"/>
            <p:custDataLst>
              <p:tags r:id="rId10"/>
            </p:custDataLst>
          </p:nvPr>
        </p:nvSpPr>
        <p:spPr>
          <a:xfrm>
            <a:off x="5304000" y="1701000"/>
            <a:ext cx="6350000" cy="1368000"/>
          </a:xfrm>
        </p:spPr>
        <p:txBody>
          <a:bodyPr vert="horz" wrap="square" lIns="91440" tIns="45720" rIns="91440" bIns="45720" anchor="b" anchorCtr="0">
            <a:normAutofit/>
          </a:bodyPr>
          <a:lstStyle>
            <a:lvl1pPr marL="0" marR="0" indent="0" algn="dist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ts val="7200"/>
              <a:buFont typeface="Arial" panose="020B0604020202020204" pitchFamily="34" charset="0"/>
              <a:buNone/>
              <a:defRPr sz="6000" b="0"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编辑标题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/>
          <p:nvPr>
            <p:custDataLst>
              <p:tags r:id="rId2"/>
            </p:custDataLst>
          </p:nvPr>
        </p:nvPicPr>
        <p:blipFill>
          <a:blip r:embed="rId3" r:link="rId4" cstate="email"/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7" name="图片 6"/>
          <p:cNvPicPr/>
          <p:nvPr>
            <p:custDataLst>
              <p:tags r:id="rId5"/>
            </p:custDataLst>
          </p:nvPr>
        </p:nvPicPr>
        <p:blipFill>
          <a:blip r:embed="rId6" r:link="rId7" cstate="email"/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9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/>
          <p:nvPr>
            <p:custDataLst>
              <p:tags r:id="rId2"/>
            </p:custDataLst>
          </p:nvPr>
        </p:nvPicPr>
        <p:blipFill>
          <a:blip r:embed="rId3" r:link="rId4" cstate="email"/>
          <a:stretch>
            <a:fillRect/>
          </a:stretch>
        </p:blipFill>
        <p:spPr>
          <a:xfrm>
            <a:off x="4064000" y="4828022"/>
            <a:ext cx="4064000" cy="2029978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ctrTitle" idx="14" hasCustomPrompt="1"/>
            <p:custDataLst>
              <p:tags r:id="rId8"/>
            </p:custDataLst>
          </p:nvPr>
        </p:nvSpPr>
        <p:spPr>
          <a:xfrm>
            <a:off x="3212149" y="2048828"/>
            <a:ext cx="5767705" cy="835660"/>
          </a:xfrm>
        </p:spPr>
        <p:txBody>
          <a:bodyPr vert="horz" wrap="square" lIns="91440" tIns="45720" rIns="91440" bIns="45720" anchor="b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Pts val="4800"/>
              <a:buFont typeface="Arial" panose="020B0604020202020204" pitchFamily="34" charset="0"/>
              <a:buNone/>
              <a:defRPr sz="4800" b="0" spc="5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/>
              <a:t>编辑标题</a:t>
            </a:r>
            <a:endParaRPr lang="zh-CN" altLang="en-US"/>
          </a:p>
        </p:txBody>
      </p:sp>
      <p:sp>
        <p:nvSpPr>
          <p:cNvPr id="2" name="副标题 1"/>
          <p:cNvSpPr>
            <a:spLocks noGrp="1"/>
          </p:cNvSpPr>
          <p:nvPr>
            <p:ph type="subTitle" idx="13" hasCustomPrompt="1"/>
            <p:custDataLst>
              <p:tags r:id="rId9"/>
            </p:custDataLst>
          </p:nvPr>
        </p:nvSpPr>
        <p:spPr>
          <a:xfrm>
            <a:off x="3212149" y="3012124"/>
            <a:ext cx="5767705" cy="857885"/>
          </a:xfrm>
        </p:spPr>
        <p:txBody>
          <a:bodyPr vert="horz" wrap="square" lIns="91440" tIns="45720" rIns="91440" bIns="45720" anchor="t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Pts val="1800"/>
              <a:buFont typeface="Arial" panose="020B0604020202020204" pitchFamily="34" charset="0"/>
              <a:buNone/>
              <a:defRPr sz="1800" b="0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zh-CN" altLang="en-US"/>
              <a:t>单击此处编辑副标题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/>
          <p:nvPr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pic>
        <p:nvPicPr>
          <p:cNvPr id="8" name="图片 7"/>
          <p:cNvPicPr/>
          <p:nvPr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9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10"/>
            </p:custDataLst>
          </p:nvPr>
        </p:nvSpPr>
        <p:spPr>
          <a:xfrm>
            <a:off x="6238877" y="952508"/>
            <a:ext cx="5283242" cy="5388907"/>
          </a:xfrm>
        </p:spPr>
        <p:txBody>
          <a:bodyPr wrap="square" lIns="90170" tIns="46990" rIns="90170" bIns="46990">
            <a:normAutofit/>
          </a:bodyPr>
          <a:lstStyle>
            <a:lvl1pPr eaLnBrk="1" fontAlgn="auto" latinLnBrk="0" hangingPunct="1">
              <a:defRPr sz="16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eaLnBrk="1" fontAlgn="auto" latinLnBrk="0" hangingPunct="1">
              <a:defRPr sz="16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eaLnBrk="1" fontAlgn="auto" latinLnBrk="0" hangingPunct="1">
              <a:defRPr sz="16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eaLnBrk="1" fontAlgn="auto" latinLnBrk="0" hangingPunct="1">
              <a:defRPr sz="16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eaLnBrk="1" fontAlgn="auto" latinLnBrk="0" hangingPunct="1">
              <a:defRPr sz="16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 wrap="square">
            <a:normAutofit/>
          </a:bodyPr>
          <a:lstStyle>
            <a:lvl1pPr>
              <a:defRPr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/>
          <p:nvPr>
            <p:custDataLst>
              <p:tags r:id="rId2"/>
            </p:custDataLst>
          </p:nvPr>
        </p:nvPicPr>
        <p:blipFill>
          <a:blip r:embed="rId3" r:link="rId4" cstate="email"/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8" name="图片 7"/>
          <p:cNvPicPr/>
          <p:nvPr>
            <p:custDataLst>
              <p:tags r:id="rId5"/>
            </p:custDataLst>
          </p:nvPr>
        </p:nvPicPr>
        <p:blipFill>
          <a:blip r:embed="rId6" r:link="rId7" cstate="email"/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9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10"/>
            </p:custDataLst>
          </p:nvPr>
        </p:nvSpPr>
        <p:spPr>
          <a:xfrm>
            <a:off x="6238877" y="952508"/>
            <a:ext cx="5283242" cy="5388907"/>
          </a:xfrm>
        </p:spPr>
        <p:txBody>
          <a:bodyPr wrap="square" lIns="90170" tIns="46990" rIns="90170" bIns="46990">
            <a:normAutofit/>
          </a:bodyPr>
          <a:lstStyle>
            <a:lvl1pPr eaLnBrk="1" fontAlgn="auto" latinLnBrk="0" hangingPunct="1"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eaLnBrk="1" fontAlgn="auto" latinLnBrk="0" hangingPunct="1"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eaLnBrk="1" fontAlgn="auto" latinLnBrk="0" hangingPunct="1"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eaLnBrk="1" fontAlgn="auto" latinLnBrk="0" hangingPunct="1"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eaLnBrk="1" fontAlgn="auto" latinLnBrk="0" hangingPunct="1"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 wrap="square"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/>
          <p:nvPr>
            <p:custDataLst>
              <p:tags r:id="rId2"/>
            </p:custDataLst>
          </p:nvPr>
        </p:nvPicPr>
        <p:blipFill>
          <a:blip r:embed="rId3" r:link="rId4" cstate="email"/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10" name="图片 9"/>
          <p:cNvPicPr/>
          <p:nvPr>
            <p:custDataLst>
              <p:tags r:id="rId5"/>
            </p:custDataLst>
          </p:nvPr>
        </p:nvPicPr>
        <p:blipFill>
          <a:blip r:embed="rId6" r:link="rId7" cstate="email"/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9"/>
            </p:custDataLst>
          </p:nvPr>
        </p:nvSpPr>
        <p:spPr>
          <a:xfrm>
            <a:off x="669930" y="952508"/>
            <a:ext cx="5283242" cy="381003"/>
          </a:xfrm>
        </p:spPr>
        <p:txBody>
          <a:bodyPr wrap="square" lIns="90170" tIns="46990" rIns="90170" bIns="46990" anchor="ctr" anchorCtr="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10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11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12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13"/>
            </p:custDataLst>
          </p:nvPr>
        </p:nvSpPr>
        <p:spPr/>
        <p:txBody>
          <a:bodyPr wrap="square"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14"/>
            </p:custDataLst>
          </p:nvPr>
        </p:nvSpPr>
        <p:spPr/>
        <p:txBody>
          <a:bodyPr wrap="square"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15"/>
            </p:custDataLst>
          </p:nvPr>
        </p:nvSpPr>
        <p:spPr/>
        <p:txBody>
          <a:bodyPr wrap="square"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/>
          <p:nvPr>
            <p:custDataLst>
              <p:tags r:id="rId2"/>
            </p:custDataLst>
          </p:nvPr>
        </p:nvPicPr>
        <p:blipFill>
          <a:blip r:embed="rId3" r:link="rId4" cstate="email"/>
          <a:stretch>
            <a:fillRect/>
          </a:stretch>
        </p:blipFill>
        <p:spPr>
          <a:xfrm>
            <a:off x="7498080" y="1234440"/>
            <a:ext cx="4389120" cy="4389120"/>
          </a:xfrm>
          <a:prstGeom prst="rect">
            <a:avLst/>
          </a:prstGeom>
        </p:spPr>
      </p:pic>
      <p:sp>
        <p:nvSpPr>
          <p:cNvPr id="6" name="矩形 5"/>
          <p:cNvSpPr/>
          <p:nvPr>
            <p:custDataLst>
              <p:tags r:id="rId5"/>
            </p:custDataLst>
          </p:nvPr>
        </p:nvSpPr>
        <p:spPr>
          <a:xfrm>
            <a:off x="0" y="0"/>
            <a:ext cx="731520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 baseline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 wrap="square"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>
            <a:lvl1pPr>
              <a:defRPr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>
            <a:lvl1pPr>
              <a:defRPr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>
            <a:lvl1pPr>
              <a:defRPr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/>
          <p:nvPr>
            <p:custDataLst>
              <p:tags r:id="rId2"/>
            </p:custDataLst>
          </p:nvPr>
        </p:nvPicPr>
        <p:blipFill>
          <a:blip r:embed="rId3" r:link="rId4" cstate="email"/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8" name="图片 7"/>
          <p:cNvPicPr/>
          <p:nvPr>
            <p:custDataLst>
              <p:tags r:id="rId5"/>
            </p:custDataLst>
          </p:nvPr>
        </p:nvPicPr>
        <p:blipFill>
          <a:blip r:embed="rId6" r:link="rId7" cstate="email"/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9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10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 wrap="square"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/>
          <p:nvPr>
            <p:custDataLst>
              <p:tags r:id="rId2"/>
            </p:custDataLst>
          </p:nvPr>
        </p:nvPicPr>
        <p:blipFill>
          <a:blip r:embed="rId3" r:link="rId4" cstate="email"/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10" name="图片 9"/>
          <p:cNvPicPr/>
          <p:nvPr>
            <p:custDataLst>
              <p:tags r:id="rId5"/>
            </p:custDataLst>
          </p:nvPr>
        </p:nvPicPr>
        <p:blipFill>
          <a:blip r:embed="rId6" r:link="rId7" cstate="email"/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8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9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 wrap="square">
            <a:normAutofit/>
          </a:bodyPr>
          <a:lstStyle>
            <a:lvl1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/>
          <p:nvPr>
            <p:custDataLst>
              <p:tags r:id="rId2"/>
            </p:custDataLst>
          </p:nvPr>
        </p:nvPicPr>
        <p:blipFill>
          <a:blip r:embed="rId3" r:link="rId4" cstate="email"/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6" name="图片 5"/>
          <p:cNvPicPr/>
          <p:nvPr>
            <p:custDataLst>
              <p:tags r:id="rId5"/>
            </p:custDataLst>
          </p:nvPr>
        </p:nvPicPr>
        <p:blipFill>
          <a:blip r:embed="rId6" r:link="rId7" cstate="email"/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 wrap="square"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1"/>
            </p:custDataLst>
          </p:nvPr>
        </p:nvSpPr>
        <p:spPr>
          <a:xfrm>
            <a:off x="669930" y="952508"/>
            <a:ext cx="10852237" cy="5388907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/>
          <p:nvPr>
            <p:custDataLst>
              <p:tags r:id="rId2"/>
            </p:custDataLst>
          </p:nvPr>
        </p:nvPicPr>
        <p:blipFill>
          <a:blip r:embed="rId3" r:link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矩形 7"/>
          <p:cNvSpPr/>
          <p:nvPr>
            <p:custDataLst>
              <p:tags r:id="rId5"/>
            </p:custDataLst>
          </p:nvPr>
        </p:nvSpPr>
        <p:spPr>
          <a:xfrm>
            <a:off x="5071745" y="1297305"/>
            <a:ext cx="6921500" cy="3452495"/>
          </a:xfrm>
          <a:prstGeom prst="rect">
            <a:avLst/>
          </a:prstGeom>
          <a:solidFill>
            <a:schemeClr val="bg2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 baseline="0"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>
            <a:lvl1pPr>
              <a:defRPr baseline="0"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idx="14" hasCustomPrompt="1"/>
            <p:custDataLst>
              <p:tags r:id="rId9"/>
            </p:custDataLst>
          </p:nvPr>
        </p:nvSpPr>
        <p:spPr>
          <a:xfrm>
            <a:off x="5808000" y="3635474"/>
            <a:ext cx="5365750" cy="491753"/>
          </a:xfrm>
        </p:spPr>
        <p:txBody>
          <a:bodyPr vert="horz" wrap="square" lIns="91440" tIns="45720" rIns="91440" bIns="45720" anchor="t" anchorCtr="0">
            <a:normAutofit/>
          </a:bodyPr>
          <a:lstStyle>
            <a:lvl1pPr marL="0" marR="0" indent="0" algn="ctr" rtl="0" eaLnBrk="1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2000"/>
              <a:buFont typeface="Arial" panose="020B0604020202020204" pitchFamily="34" charset="0"/>
              <a:buNone/>
              <a:defRPr sz="2000" b="0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</a:lstStyle>
          <a:p>
            <a:pPr marL="22860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65000"/>
                  <a:lumOff val="35000"/>
                </a:schemeClr>
              </a:buClr>
              <a:buSzPts val="2000"/>
              <a:buFont typeface="Arial" panose="020B0604020202020204" pitchFamily="34" charset="0"/>
              <a:buNone/>
            </a:pPr>
            <a:r>
              <a:rPr lang="zh-CN" altLang="en-US"/>
              <a:t>单击此处编辑副标题</a:t>
            </a:r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idx="13" hasCustomPrompt="1"/>
            <p:custDataLst>
              <p:tags r:id="rId10"/>
            </p:custDataLst>
          </p:nvPr>
        </p:nvSpPr>
        <p:spPr>
          <a:xfrm>
            <a:off x="5808000" y="2163806"/>
            <a:ext cx="5365750" cy="1398905"/>
          </a:xfrm>
        </p:spPr>
        <p:txBody>
          <a:bodyPr vert="horz" wrap="square" lIns="91440" tIns="45720" rIns="91440" bIns="45720" anchor="b" anchorCtr="0">
            <a:normAutofit/>
          </a:bodyPr>
          <a:lstStyle>
            <a:lvl1pPr marL="0" marR="0" indent="0" algn="dist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Pts val="8000"/>
              <a:buNone/>
              <a:defRPr sz="8000" b="0" spc="10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编辑标题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/>
          <p:nvPr>
            <p:custDataLst>
              <p:tags r:id="rId2"/>
            </p:custDataLst>
          </p:nvPr>
        </p:nvPicPr>
        <p:blipFill>
          <a:blip r:embed="rId3" r:link="rId4" cstate="email"/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6" name="图片 5"/>
          <p:cNvPicPr/>
          <p:nvPr>
            <p:custDataLst>
              <p:tags r:id="rId5"/>
            </p:custDataLst>
          </p:nvPr>
        </p:nvPicPr>
        <p:blipFill>
          <a:blip r:embed="rId6" r:link="rId7" cstate="email"/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 wrap="square"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292075" y="303809"/>
            <a:ext cx="11607851" cy="6250382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 baseline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9" name="图片 8"/>
          <p:cNvPicPr/>
          <p:nvPr>
            <p:custDataLst>
              <p:tags r:id="rId3"/>
            </p:custDataLst>
          </p:nvPr>
        </p:nvPicPr>
        <p:blipFill>
          <a:blip r:embed="rId4" r:link="rId5" cstate="email"/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8" name="图片 7"/>
          <p:cNvPicPr/>
          <p:nvPr>
            <p:custDataLst>
              <p:tags r:id="rId6"/>
            </p:custDataLst>
          </p:nvPr>
        </p:nvPicPr>
        <p:blipFill>
          <a:blip r:embed="rId7" r:link="rId8" cstate="email"/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9"/>
            </p:custDataLst>
          </p:nvPr>
        </p:nvSpPr>
        <p:spPr>
          <a:xfrm>
            <a:off x="1281600" y="1249200"/>
            <a:ext cx="9626400" cy="723600"/>
          </a:xfrm>
        </p:spPr>
        <p:txBody>
          <a:bodyPr wrap="square" anchor="ctr">
            <a:normAutofit/>
          </a:bodyPr>
          <a:lstStyle>
            <a:lvl1pPr>
              <a:defRPr sz="3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0"/>
            </p:custDataLst>
          </p:nvPr>
        </p:nvSpPr>
        <p:spPr>
          <a:xfrm>
            <a:off x="1281113" y="2163600"/>
            <a:ext cx="9626600" cy="3445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 wrap="square"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/>
          <p:nvPr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pic>
        <p:nvPicPr>
          <p:cNvPr id="10" name="图片 9"/>
          <p:cNvPicPr/>
          <p:nvPr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9"/>
            </p:custDataLst>
          </p:nvPr>
        </p:nvSpPr>
        <p:spPr>
          <a:xfrm>
            <a:off x="669930" y="952508"/>
            <a:ext cx="5283242" cy="381003"/>
          </a:xfrm>
        </p:spPr>
        <p:txBody>
          <a:bodyPr wrap="square" lIns="90170" tIns="46990" rIns="90170" bIns="46990" anchor="ctr" anchorCtr="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10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11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12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13"/>
            </p:custDataLst>
          </p:nvPr>
        </p:nvSpPr>
        <p:spPr/>
        <p:txBody>
          <a:bodyPr wrap="square">
            <a:normAutofit/>
          </a:bodyPr>
          <a:lstStyle>
            <a:lvl1pPr>
              <a:defRPr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14"/>
            </p:custDataLst>
          </p:nvPr>
        </p:nvSpPr>
        <p:spPr/>
        <p:txBody>
          <a:bodyPr wrap="square">
            <a:normAutofit/>
          </a:bodyPr>
          <a:lstStyle>
            <a:lvl1pPr>
              <a:defRPr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15"/>
            </p:custDataLst>
          </p:nvPr>
        </p:nvSpPr>
        <p:spPr/>
        <p:txBody>
          <a:bodyPr wrap="square">
            <a:normAutofit/>
          </a:bodyPr>
          <a:lstStyle>
            <a:lvl1pPr>
              <a:defRPr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0" y="0"/>
            <a:ext cx="4824603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 baseline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/>
          <p:nvPr>
            <p:custDataLst>
              <p:tags r:id="rId3"/>
            </p:custDataLst>
          </p:nvPr>
        </p:nvPicPr>
        <p:blipFill>
          <a:blip r:embed="rId4" r:link="rId5" cstate="email"/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583200" y="770400"/>
            <a:ext cx="3960000" cy="882000"/>
          </a:xfrm>
        </p:spPr>
        <p:txBody>
          <a:bodyPr wrap="square" anchor="ctr" anchorCtr="0">
            <a:normAutofit/>
          </a:bodyPr>
          <a:lstStyle>
            <a:lvl1pPr>
              <a:defRPr sz="3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 wrap="square"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0"/>
            </p:custDataLst>
          </p:nvPr>
        </p:nvSpPr>
        <p:spPr>
          <a:xfrm>
            <a:off x="586800" y="1764000"/>
            <a:ext cx="3956400" cy="4093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1"/>
            </p:custDataLst>
          </p:nvPr>
        </p:nvSpPr>
        <p:spPr>
          <a:xfrm>
            <a:off x="5101200" y="769938"/>
            <a:ext cx="6480000" cy="5087937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>
            <p:custDataLst>
              <p:tags r:id="rId2"/>
            </p:custDataLst>
          </p:nvPr>
        </p:nvSpPr>
        <p:spPr>
          <a:xfrm>
            <a:off x="0" y="0"/>
            <a:ext cx="12192000" cy="2664333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 baseline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10" name="图片 9"/>
          <p:cNvPicPr/>
          <p:nvPr>
            <p:custDataLst>
              <p:tags r:id="rId3"/>
            </p:custDataLst>
          </p:nvPr>
        </p:nvPicPr>
        <p:blipFill>
          <a:blip r:embed="rId4" r:link="rId5" cstate="email"/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8" name="图片 7"/>
          <p:cNvPicPr/>
          <p:nvPr>
            <p:custDataLst>
              <p:tags r:id="rId6"/>
            </p:custDataLst>
          </p:nvPr>
        </p:nvPicPr>
        <p:blipFill>
          <a:blip r:embed="rId7" r:link="rId8" cstate="email"/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612000" y="781200"/>
            <a:ext cx="10976400" cy="626400"/>
          </a:xfrm>
        </p:spPr>
        <p:txBody>
          <a:bodyPr wrap="square" anchor="ctr">
            <a:normAutofit/>
          </a:bodyPr>
          <a:lstStyle>
            <a:lvl1pPr algn="ctr">
              <a:defRPr sz="3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3"/>
            </p:custDataLst>
          </p:nvPr>
        </p:nvSpPr>
        <p:spPr>
          <a:xfrm>
            <a:off x="612000" y="1659600"/>
            <a:ext cx="10975975" cy="828000"/>
          </a:xfrm>
        </p:spPr>
        <p:txBody>
          <a:bodyPr wrap="square">
            <a:normAutofit/>
          </a:bodyPr>
          <a:lstStyle>
            <a:lvl1pPr algn="ctr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4"/>
            </p:custDataLst>
          </p:nvPr>
        </p:nvSpPr>
        <p:spPr>
          <a:xfrm>
            <a:off x="612775" y="2808000"/>
            <a:ext cx="10965600" cy="34308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>
            <p:custDataLst>
              <p:tags r:id="rId2"/>
            </p:custDataLst>
          </p:nvPr>
        </p:nvSpPr>
        <p:spPr>
          <a:xfrm>
            <a:off x="0" y="5028971"/>
            <a:ext cx="12192000" cy="182902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 baseline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10" name="图片 9"/>
          <p:cNvPicPr/>
          <p:nvPr>
            <p:custDataLst>
              <p:tags r:id="rId3"/>
            </p:custDataLst>
          </p:nvPr>
        </p:nvPicPr>
        <p:blipFill>
          <a:blip r:embed="rId4" r:link="rId5" cstate="email"/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8" name="图片 7"/>
          <p:cNvPicPr/>
          <p:nvPr>
            <p:custDataLst>
              <p:tags r:id="rId6"/>
            </p:custDataLst>
          </p:nvPr>
        </p:nvPicPr>
        <p:blipFill>
          <a:blip r:embed="rId7" r:link="rId8" cstate="email"/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604800" y="669600"/>
            <a:ext cx="10976400" cy="565200"/>
          </a:xfrm>
        </p:spPr>
        <p:txBody>
          <a:bodyPr wrap="square" anchor="ctr" anchorCtr="0">
            <a:normAutofit/>
          </a:bodyPr>
          <a:lstStyle>
            <a:lvl1pPr algn="ctr">
              <a:defRPr sz="3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3"/>
            </p:custDataLst>
          </p:nvPr>
        </p:nvSpPr>
        <p:spPr>
          <a:xfrm>
            <a:off x="604837" y="1681200"/>
            <a:ext cx="10990800" cy="3211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14"/>
            </p:custDataLst>
          </p:nvPr>
        </p:nvSpPr>
        <p:spPr>
          <a:xfrm>
            <a:off x="594000" y="5180400"/>
            <a:ext cx="11001600" cy="10116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>
            <p:custDataLst>
              <p:tags r:id="rId2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 baseline="0">
              <a:solidFill>
                <a:schemeClr val="lt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12" name="图片 11"/>
          <p:cNvPicPr/>
          <p:nvPr>
            <p:custDataLst>
              <p:tags r:id="rId3"/>
            </p:custDataLst>
          </p:nvPr>
        </p:nvPicPr>
        <p:blipFill>
          <a:blip r:embed="rId4" r:link="rId5" cstate="email"/>
          <a:stretch>
            <a:fillRect/>
          </a:stretch>
        </p:blipFill>
        <p:spPr>
          <a:xfrm>
            <a:off x="11471910" y="6137910"/>
            <a:ext cx="720090" cy="720090"/>
          </a:xfrm>
          <a:prstGeom prst="rect">
            <a:avLst/>
          </a:prstGeom>
        </p:spPr>
      </p:pic>
      <p:pic>
        <p:nvPicPr>
          <p:cNvPr id="10" name="图片 9"/>
          <p:cNvPicPr/>
          <p:nvPr>
            <p:custDataLst>
              <p:tags r:id="rId6"/>
            </p:custDataLst>
          </p:nvPr>
        </p:nvPicPr>
        <p:blipFill>
          <a:blip r:embed="rId7" r:link="rId8" cstate="email"/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579600" y="237600"/>
            <a:ext cx="11037600" cy="441964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3"/>
            </p:custDataLst>
          </p:nvPr>
        </p:nvSpPr>
        <p:spPr>
          <a:xfrm>
            <a:off x="579600" y="1663200"/>
            <a:ext cx="5342400" cy="28944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4"/>
            </p:custDataLst>
          </p:nvPr>
        </p:nvSpPr>
        <p:spPr>
          <a:xfrm>
            <a:off x="6242400" y="1663200"/>
            <a:ext cx="5367600" cy="28944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5"/>
            </p:custDataLst>
          </p:nvPr>
        </p:nvSpPr>
        <p:spPr>
          <a:xfrm>
            <a:off x="572400" y="4816800"/>
            <a:ext cx="5342400" cy="781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6"/>
            </p:custDataLst>
          </p:nvPr>
        </p:nvSpPr>
        <p:spPr>
          <a:xfrm>
            <a:off x="6253200" y="4813200"/>
            <a:ext cx="5367600" cy="781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0" y="953691"/>
            <a:ext cx="12192000" cy="4950618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 baseline="0">
              <a:solidFill>
                <a:schemeClr val="lt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9" name="图片 8"/>
          <p:cNvPicPr/>
          <p:nvPr>
            <p:custDataLst>
              <p:tags r:id="rId3"/>
            </p:custDataLst>
          </p:nvPr>
        </p:nvPicPr>
        <p:blipFill>
          <a:blip r:embed="rId4" r:link="rId5" cstate="email"/>
          <a:stretch>
            <a:fillRect/>
          </a:stretch>
        </p:blipFill>
        <p:spPr>
          <a:xfrm>
            <a:off x="10571797" y="5237797"/>
            <a:ext cx="1620202" cy="1620202"/>
          </a:xfrm>
          <a:prstGeom prst="rect">
            <a:avLst/>
          </a:prstGeom>
        </p:spPr>
      </p:pic>
      <p:pic>
        <p:nvPicPr>
          <p:cNvPr id="8" name="图片 7"/>
          <p:cNvPicPr/>
          <p:nvPr>
            <p:custDataLst>
              <p:tags r:id="rId6"/>
            </p:custDataLst>
          </p:nvPr>
        </p:nvPicPr>
        <p:blipFill>
          <a:blip r:embed="rId7" r:link="rId8" cstate="email"/>
          <a:stretch>
            <a:fillRect/>
          </a:stretch>
        </p:blipFill>
        <p:spPr>
          <a:xfrm>
            <a:off x="0" y="5237797"/>
            <a:ext cx="1620202" cy="162020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9"/>
            </p:custDataLst>
          </p:nvPr>
        </p:nvSpPr>
        <p:spPr>
          <a:xfrm>
            <a:off x="1522800" y="1339200"/>
            <a:ext cx="9144000" cy="2386800"/>
          </a:xfrm>
        </p:spPr>
        <p:txBody>
          <a:bodyPr wrap="square" anchor="b">
            <a:normAutofit/>
          </a:bodyPr>
          <a:lstStyle>
            <a:lvl1pPr algn="ctr">
              <a:defRPr sz="60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3"/>
            </p:custDataLst>
          </p:nvPr>
        </p:nvSpPr>
        <p:spPr>
          <a:xfrm>
            <a:off x="1522413" y="3862800"/>
            <a:ext cx="9144000" cy="1656000"/>
          </a:xfrm>
        </p:spPr>
        <p:txBody>
          <a:bodyPr wrap="square">
            <a:normAutofit/>
          </a:bodyPr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/>
          <p:nvPr>
            <p:custDataLst>
              <p:tags r:id="rId2"/>
            </p:custDataLst>
          </p:nvPr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234440"/>
            <a:ext cx="4389120" cy="4389120"/>
          </a:xfrm>
          <a:prstGeom prst="rect">
            <a:avLst/>
          </a:prstGeom>
        </p:spPr>
      </p:pic>
      <p:pic>
        <p:nvPicPr>
          <p:cNvPr id="6" name="图片 5"/>
          <p:cNvPicPr/>
          <p:nvPr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379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/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 wrap="square">
            <a:normAutofit/>
          </a:bodyPr>
          <a:lstStyle>
            <a:lvl1pPr>
              <a:defRPr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>
            <a:lvl1pPr>
              <a:defRPr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>
            <a:lvl1pPr>
              <a:defRPr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>
            <a:lvl1pPr>
              <a:defRPr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/>
          <p:nvPr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pic>
        <p:nvPicPr>
          <p:cNvPr id="8" name="图片 7"/>
          <p:cNvPicPr/>
          <p:nvPr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9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10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 wrap="square">
            <a:normAutofit/>
          </a:bodyPr>
          <a:lstStyle>
            <a:lvl1pPr>
              <a:defRPr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/>
          <p:nvPr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pic>
        <p:nvPicPr>
          <p:cNvPr id="7" name="图片 6"/>
          <p:cNvPicPr/>
          <p:nvPr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8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9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 wrap="square">
            <a:normAutofit/>
          </a:bodyPr>
          <a:lstStyle>
            <a:lvl1pPr indent="0" eaLnBrk="1" fontAlgn="auto" latinLnBrk="0" hangingPunct="1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indent="0" eaLnBrk="1" fontAlgn="auto" latinLnBrk="0" hangingPunct="1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indent="0" eaLnBrk="1" fontAlgn="auto" latinLnBrk="0" hangingPunct="1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indent="0" eaLnBrk="1" fontAlgn="auto" latinLnBrk="0" hangingPunct="1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indent="0" eaLnBrk="1" fontAlgn="auto" latinLnBrk="0" hangingPunct="1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5" Type="http://schemas.openxmlformats.org/officeDocument/2006/relationships/theme" Target="../theme/theme1.xml"/><Relationship Id="rId24" Type="http://schemas.openxmlformats.org/officeDocument/2006/relationships/tags" Target="../tags/tag144.xml"/><Relationship Id="rId23" Type="http://schemas.openxmlformats.org/officeDocument/2006/relationships/tags" Target="../tags/tag143.xml"/><Relationship Id="rId22" Type="http://schemas.openxmlformats.org/officeDocument/2006/relationships/tags" Target="../tags/tag142.xml"/><Relationship Id="rId21" Type="http://schemas.openxmlformats.org/officeDocument/2006/relationships/tags" Target="../tags/tag141.xml"/><Relationship Id="rId20" Type="http://schemas.openxmlformats.org/officeDocument/2006/relationships/tags" Target="../tags/tag140.xml"/><Relationship Id="rId2" Type="http://schemas.openxmlformats.org/officeDocument/2006/relationships/slideLayout" Target="../slideLayouts/slideLayout2.xml"/><Relationship Id="rId19" Type="http://schemas.openxmlformats.org/officeDocument/2006/relationships/tags" Target="../tags/tag13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7.xml"/><Relationship Id="rId8" Type="http://schemas.openxmlformats.org/officeDocument/2006/relationships/slideLayout" Target="../slideLayouts/slideLayout26.xml"/><Relationship Id="rId7" Type="http://schemas.openxmlformats.org/officeDocument/2006/relationships/slideLayout" Target="../slideLayouts/slideLayout25.xml"/><Relationship Id="rId6" Type="http://schemas.openxmlformats.org/officeDocument/2006/relationships/slideLayout" Target="../slideLayouts/slideLayout24.xml"/><Relationship Id="rId5" Type="http://schemas.openxmlformats.org/officeDocument/2006/relationships/slideLayout" Target="../slideLayouts/slideLayout23.xml"/><Relationship Id="rId4" Type="http://schemas.openxmlformats.org/officeDocument/2006/relationships/slideLayout" Target="../slideLayouts/slideLayout22.xml"/><Relationship Id="rId3" Type="http://schemas.openxmlformats.org/officeDocument/2006/relationships/slideLayout" Target="../slideLayouts/slideLayout21.xml"/><Relationship Id="rId25" Type="http://schemas.openxmlformats.org/officeDocument/2006/relationships/theme" Target="../theme/theme2.xml"/><Relationship Id="rId24" Type="http://schemas.openxmlformats.org/officeDocument/2006/relationships/tags" Target="../tags/tag284.xml"/><Relationship Id="rId23" Type="http://schemas.openxmlformats.org/officeDocument/2006/relationships/tags" Target="../tags/tag283.xml"/><Relationship Id="rId22" Type="http://schemas.openxmlformats.org/officeDocument/2006/relationships/tags" Target="../tags/tag282.xml"/><Relationship Id="rId21" Type="http://schemas.openxmlformats.org/officeDocument/2006/relationships/tags" Target="../tags/tag281.xml"/><Relationship Id="rId20" Type="http://schemas.openxmlformats.org/officeDocument/2006/relationships/tags" Target="../tags/tag280.xml"/><Relationship Id="rId2" Type="http://schemas.openxmlformats.org/officeDocument/2006/relationships/slideLayout" Target="../slideLayouts/slideLayout20.xml"/><Relationship Id="rId19" Type="http://schemas.openxmlformats.org/officeDocument/2006/relationships/tags" Target="../tags/tag279.xml"/><Relationship Id="rId18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35.xml"/><Relationship Id="rId16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28.xml"/><Relationship Id="rId1" Type="http://schemas.openxmlformats.org/officeDocument/2006/relationships/slideLayout" Target="../slideLayouts/slideLayout19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5.xml"/><Relationship Id="rId8" Type="http://schemas.openxmlformats.org/officeDocument/2006/relationships/slideLayout" Target="../slideLayouts/slideLayout44.xml"/><Relationship Id="rId7" Type="http://schemas.openxmlformats.org/officeDocument/2006/relationships/slideLayout" Target="../slideLayouts/slideLayout43.xml"/><Relationship Id="rId6" Type="http://schemas.openxmlformats.org/officeDocument/2006/relationships/slideLayout" Target="../slideLayouts/slideLayout42.xml"/><Relationship Id="rId5" Type="http://schemas.openxmlformats.org/officeDocument/2006/relationships/slideLayout" Target="../slideLayouts/slideLayout41.xml"/><Relationship Id="rId4" Type="http://schemas.openxmlformats.org/officeDocument/2006/relationships/slideLayout" Target="../slideLayouts/slideLayout40.xml"/><Relationship Id="rId3" Type="http://schemas.openxmlformats.org/officeDocument/2006/relationships/slideLayout" Target="../slideLayouts/slideLayout39.xml"/><Relationship Id="rId25" Type="http://schemas.openxmlformats.org/officeDocument/2006/relationships/theme" Target="../theme/theme3.xml"/><Relationship Id="rId24" Type="http://schemas.openxmlformats.org/officeDocument/2006/relationships/tags" Target="../tags/tag424.xml"/><Relationship Id="rId23" Type="http://schemas.openxmlformats.org/officeDocument/2006/relationships/tags" Target="../tags/tag423.xml"/><Relationship Id="rId22" Type="http://schemas.openxmlformats.org/officeDocument/2006/relationships/tags" Target="../tags/tag422.xml"/><Relationship Id="rId21" Type="http://schemas.openxmlformats.org/officeDocument/2006/relationships/tags" Target="../tags/tag421.xml"/><Relationship Id="rId20" Type="http://schemas.openxmlformats.org/officeDocument/2006/relationships/tags" Target="../tags/tag420.xml"/><Relationship Id="rId2" Type="http://schemas.openxmlformats.org/officeDocument/2006/relationships/slideLayout" Target="../slideLayouts/slideLayout38.xml"/><Relationship Id="rId19" Type="http://schemas.openxmlformats.org/officeDocument/2006/relationships/tags" Target="../tags/tag419.xml"/><Relationship Id="rId18" Type="http://schemas.openxmlformats.org/officeDocument/2006/relationships/slideLayout" Target="../slideLayouts/slideLayout54.xml"/><Relationship Id="rId17" Type="http://schemas.openxmlformats.org/officeDocument/2006/relationships/slideLayout" Target="../slideLayouts/slideLayout53.xml"/><Relationship Id="rId16" Type="http://schemas.openxmlformats.org/officeDocument/2006/relationships/slideLayout" Target="../slideLayouts/slideLayout52.xml"/><Relationship Id="rId15" Type="http://schemas.openxmlformats.org/officeDocument/2006/relationships/slideLayout" Target="../slideLayouts/slideLayout51.xml"/><Relationship Id="rId14" Type="http://schemas.openxmlformats.org/officeDocument/2006/relationships/slideLayout" Target="../slideLayouts/slideLayout50.xml"/><Relationship Id="rId13" Type="http://schemas.openxmlformats.org/officeDocument/2006/relationships/slideLayout" Target="../slideLayouts/slideLayout49.xml"/><Relationship Id="rId12" Type="http://schemas.openxmlformats.org/officeDocument/2006/relationships/slideLayout" Target="../slideLayouts/slideLayout48.xml"/><Relationship Id="rId11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46.xml"/><Relationship Id="rId1" Type="http://schemas.openxmlformats.org/officeDocument/2006/relationships/slideLayout" Target="../slideLayouts/slideLayout3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wrap="square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0"/>
            </p:custDataLst>
          </p:nvPr>
        </p:nvSpPr>
        <p:spPr>
          <a:xfrm>
            <a:off x="669882" y="961398"/>
            <a:ext cx="10852237" cy="5388907"/>
          </a:xfrm>
          <a:prstGeom prst="rect">
            <a:avLst/>
          </a:prstGeom>
        </p:spPr>
        <p:txBody>
          <a:bodyPr vert="horz" wrap="square" lIns="90170" tIns="46990" rIns="90170" bIns="4699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1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2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ctr">
              <a:defRPr sz="12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3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2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wrap="square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0"/>
            </p:custDataLst>
          </p:nvPr>
        </p:nvSpPr>
        <p:spPr>
          <a:xfrm>
            <a:off x="669882" y="961398"/>
            <a:ext cx="10852237" cy="5388907"/>
          </a:xfrm>
          <a:prstGeom prst="rect">
            <a:avLst/>
          </a:prstGeom>
        </p:spPr>
        <p:txBody>
          <a:bodyPr vert="horz" wrap="square" lIns="90170" tIns="46990" rIns="90170" bIns="4699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1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2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ctr">
              <a:defRPr sz="12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3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2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  <p:sldLayoutId id="2147483679" r:id="rId12"/>
    <p:sldLayoutId id="2147483680" r:id="rId13"/>
    <p:sldLayoutId id="2147483681" r:id="rId14"/>
    <p:sldLayoutId id="2147483682" r:id="rId15"/>
    <p:sldLayoutId id="2147483683" r:id="rId16"/>
    <p:sldLayoutId id="2147483684" r:id="rId17"/>
    <p:sldLayoutId id="2147483685" r:id="rId1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wrap="square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0"/>
            </p:custDataLst>
          </p:nvPr>
        </p:nvSpPr>
        <p:spPr>
          <a:xfrm>
            <a:off x="669882" y="961398"/>
            <a:ext cx="10852237" cy="5388907"/>
          </a:xfrm>
          <a:prstGeom prst="rect">
            <a:avLst/>
          </a:prstGeom>
        </p:spPr>
        <p:txBody>
          <a:bodyPr vert="horz" wrap="square" lIns="90170" tIns="46990" rIns="90170" bIns="4699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1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2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ctr">
              <a:defRPr sz="12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3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2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  <p:sldLayoutId id="2147483700" r:id="rId14"/>
    <p:sldLayoutId id="2147483701" r:id="rId15"/>
    <p:sldLayoutId id="2147483702" r:id="rId16"/>
    <p:sldLayoutId id="2147483703" r:id="rId17"/>
    <p:sldLayoutId id="2147483704" r:id="rId1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9.xml"/><Relationship Id="rId3" Type="http://schemas.openxmlformats.org/officeDocument/2006/relationships/tags" Target="../tags/tag427.xml"/><Relationship Id="rId2" Type="http://schemas.openxmlformats.org/officeDocument/2006/relationships/tags" Target="../tags/tag426.xml"/><Relationship Id="rId1" Type="http://schemas.openxmlformats.org/officeDocument/2006/relationships/tags" Target="../tags/tag425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432.xml"/><Relationship Id="rId8" Type="http://schemas.openxmlformats.org/officeDocument/2006/relationships/tags" Target="../tags/tag431.xml"/><Relationship Id="rId7" Type="http://schemas.openxmlformats.org/officeDocument/2006/relationships/image" Target="file:///E:\&#36719;&#20214;\400px_tools/pic_temp/1_pic_quater_left_down.png" TargetMode="External"/><Relationship Id="rId6" Type="http://schemas.openxmlformats.org/officeDocument/2006/relationships/image" Target="../media/image10.png"/><Relationship Id="rId5" Type="http://schemas.openxmlformats.org/officeDocument/2006/relationships/tags" Target="../tags/tag430.xml"/><Relationship Id="rId4" Type="http://schemas.openxmlformats.org/officeDocument/2006/relationships/image" Target="file:///E:\&#36719;&#20214;\400px_tools/pic_temp/0_pic_quater_right_down.png" TargetMode="External"/><Relationship Id="rId3" Type="http://schemas.openxmlformats.org/officeDocument/2006/relationships/image" Target="../media/image9.png"/><Relationship Id="rId2" Type="http://schemas.openxmlformats.org/officeDocument/2006/relationships/tags" Target="../tags/tag429.xml"/><Relationship Id="rId15" Type="http://schemas.openxmlformats.org/officeDocument/2006/relationships/slideLayout" Target="../slideLayouts/slideLayout25.xml"/><Relationship Id="rId14" Type="http://schemas.openxmlformats.org/officeDocument/2006/relationships/tags" Target="../tags/tag436.xml"/><Relationship Id="rId13" Type="http://schemas.openxmlformats.org/officeDocument/2006/relationships/image" Target="../media/image15.png"/><Relationship Id="rId12" Type="http://schemas.openxmlformats.org/officeDocument/2006/relationships/tags" Target="../tags/tag435.xml"/><Relationship Id="rId11" Type="http://schemas.openxmlformats.org/officeDocument/2006/relationships/tags" Target="../tags/tag434.xml"/><Relationship Id="rId10" Type="http://schemas.openxmlformats.org/officeDocument/2006/relationships/tags" Target="../tags/tag433.xml"/><Relationship Id="rId1" Type="http://schemas.openxmlformats.org/officeDocument/2006/relationships/tags" Target="../tags/tag428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image" Target="../media/image16.png"/><Relationship Id="rId8" Type="http://schemas.openxmlformats.org/officeDocument/2006/relationships/tags" Target="../tags/tag440.xml"/><Relationship Id="rId7" Type="http://schemas.openxmlformats.org/officeDocument/2006/relationships/image" Target="file:///E:\&#36719;&#20214;\400px_tools/pic_temp/1_pic_quater_left_down.png" TargetMode="External"/><Relationship Id="rId6" Type="http://schemas.openxmlformats.org/officeDocument/2006/relationships/image" Target="../media/image10.png"/><Relationship Id="rId5" Type="http://schemas.openxmlformats.org/officeDocument/2006/relationships/tags" Target="../tags/tag439.xml"/><Relationship Id="rId4" Type="http://schemas.openxmlformats.org/officeDocument/2006/relationships/image" Target="file:///E:\&#36719;&#20214;\400px_tools/pic_temp/0_pic_quater_right_down.png" TargetMode="External"/><Relationship Id="rId3" Type="http://schemas.openxmlformats.org/officeDocument/2006/relationships/image" Target="../media/image9.png"/><Relationship Id="rId2" Type="http://schemas.openxmlformats.org/officeDocument/2006/relationships/tags" Target="../tags/tag438.xml"/><Relationship Id="rId14" Type="http://schemas.openxmlformats.org/officeDocument/2006/relationships/slideLayout" Target="../slideLayouts/slideLayout25.xml"/><Relationship Id="rId13" Type="http://schemas.openxmlformats.org/officeDocument/2006/relationships/tags" Target="../tags/tag441.xml"/><Relationship Id="rId12" Type="http://schemas.openxmlformats.org/officeDocument/2006/relationships/image" Target="../media/image19.png"/><Relationship Id="rId11" Type="http://schemas.openxmlformats.org/officeDocument/2006/relationships/image" Target="../media/image18.png"/><Relationship Id="rId10" Type="http://schemas.openxmlformats.org/officeDocument/2006/relationships/image" Target="../media/image17.png"/><Relationship Id="rId1" Type="http://schemas.openxmlformats.org/officeDocument/2006/relationships/tags" Target="../tags/tag43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.xml"/><Relationship Id="rId7" Type="http://schemas.openxmlformats.org/officeDocument/2006/relationships/slideLayout" Target="../slideLayouts/slideLayout21.xml"/><Relationship Id="rId6" Type="http://schemas.openxmlformats.org/officeDocument/2006/relationships/tags" Target="../tags/tag447.xml"/><Relationship Id="rId5" Type="http://schemas.openxmlformats.org/officeDocument/2006/relationships/tags" Target="../tags/tag446.xml"/><Relationship Id="rId4" Type="http://schemas.openxmlformats.org/officeDocument/2006/relationships/tags" Target="../tags/tag445.xml"/><Relationship Id="rId3" Type="http://schemas.openxmlformats.org/officeDocument/2006/relationships/tags" Target="../tags/tag444.xml"/><Relationship Id="rId2" Type="http://schemas.openxmlformats.org/officeDocument/2006/relationships/tags" Target="../tags/tag443.xml"/><Relationship Id="rId1" Type="http://schemas.openxmlformats.org/officeDocument/2006/relationships/tags" Target="../tags/tag442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451.xml"/><Relationship Id="rId8" Type="http://schemas.openxmlformats.org/officeDocument/2006/relationships/image" Target="../media/image20.jpeg"/><Relationship Id="rId7" Type="http://schemas.openxmlformats.org/officeDocument/2006/relationships/image" Target="file:///E:\&#36719;&#20214;\400px_tools/pic_temp/1_pic_quater_left_down.png" TargetMode="External"/><Relationship Id="rId6" Type="http://schemas.openxmlformats.org/officeDocument/2006/relationships/image" Target="../media/image14.png"/><Relationship Id="rId5" Type="http://schemas.openxmlformats.org/officeDocument/2006/relationships/tags" Target="../tags/tag450.xml"/><Relationship Id="rId4" Type="http://schemas.openxmlformats.org/officeDocument/2006/relationships/image" Target="file:///E:\&#36719;&#20214;\400px_tools/pic_temp/0_pic_quater_right_down.png" TargetMode="External"/><Relationship Id="rId3" Type="http://schemas.openxmlformats.org/officeDocument/2006/relationships/image" Target="../media/image13.png"/><Relationship Id="rId2" Type="http://schemas.openxmlformats.org/officeDocument/2006/relationships/tags" Target="../tags/tag449.xml"/><Relationship Id="rId10" Type="http://schemas.openxmlformats.org/officeDocument/2006/relationships/slideLayout" Target="../slideLayouts/slideLayout25.xml"/><Relationship Id="rId1" Type="http://schemas.openxmlformats.org/officeDocument/2006/relationships/tags" Target="../tags/tag448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21.png"/><Relationship Id="rId8" Type="http://schemas.openxmlformats.org/officeDocument/2006/relationships/tags" Target="../tags/tag455.xml"/><Relationship Id="rId7" Type="http://schemas.openxmlformats.org/officeDocument/2006/relationships/image" Target="file:///E:\&#36719;&#20214;\400px_tools/pic_temp/1_pic_quater_left_down.png" TargetMode="External"/><Relationship Id="rId6" Type="http://schemas.openxmlformats.org/officeDocument/2006/relationships/image" Target="../media/image14.png"/><Relationship Id="rId5" Type="http://schemas.openxmlformats.org/officeDocument/2006/relationships/tags" Target="../tags/tag454.xml"/><Relationship Id="rId4" Type="http://schemas.openxmlformats.org/officeDocument/2006/relationships/image" Target="file:///E:\&#36719;&#20214;\400px_tools/pic_temp/0_pic_quater_right_down.png" TargetMode="External"/><Relationship Id="rId3" Type="http://schemas.openxmlformats.org/officeDocument/2006/relationships/image" Target="../media/image13.png"/><Relationship Id="rId2" Type="http://schemas.openxmlformats.org/officeDocument/2006/relationships/tags" Target="../tags/tag453.xml"/><Relationship Id="rId12" Type="http://schemas.openxmlformats.org/officeDocument/2006/relationships/slideLayout" Target="../slideLayouts/slideLayout25.xml"/><Relationship Id="rId11" Type="http://schemas.openxmlformats.org/officeDocument/2006/relationships/tags" Target="../tags/tag457.xml"/><Relationship Id="rId10" Type="http://schemas.openxmlformats.org/officeDocument/2006/relationships/tags" Target="../tags/tag456.xml"/><Relationship Id="rId1" Type="http://schemas.openxmlformats.org/officeDocument/2006/relationships/tags" Target="../tags/tag452.xml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0.xml"/><Relationship Id="rId4" Type="http://schemas.openxmlformats.org/officeDocument/2006/relationships/tags" Target="../tags/tag461.xml"/><Relationship Id="rId3" Type="http://schemas.openxmlformats.org/officeDocument/2006/relationships/tags" Target="../tags/tag460.xml"/><Relationship Id="rId2" Type="http://schemas.openxmlformats.org/officeDocument/2006/relationships/tags" Target="../tags/tag459.xml"/><Relationship Id="rId1" Type="http://schemas.openxmlformats.org/officeDocument/2006/relationships/tags" Target="../tags/tag458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466.xml"/><Relationship Id="rId8" Type="http://schemas.openxmlformats.org/officeDocument/2006/relationships/tags" Target="../tags/tag465.xml"/><Relationship Id="rId7" Type="http://schemas.openxmlformats.org/officeDocument/2006/relationships/image" Target="file:///E:\&#36719;&#20214;\400px_tools/pic_temp/1_pic_quater_left_down.png" TargetMode="External"/><Relationship Id="rId6" Type="http://schemas.openxmlformats.org/officeDocument/2006/relationships/image" Target="../media/image10.png"/><Relationship Id="rId5" Type="http://schemas.openxmlformats.org/officeDocument/2006/relationships/tags" Target="../tags/tag464.xml"/><Relationship Id="rId4" Type="http://schemas.openxmlformats.org/officeDocument/2006/relationships/image" Target="file:///E:\&#36719;&#20214;\400px_tools/pic_temp/0_pic_quater_right_down.png" TargetMode="External"/><Relationship Id="rId3" Type="http://schemas.openxmlformats.org/officeDocument/2006/relationships/image" Target="../media/image9.png"/><Relationship Id="rId2" Type="http://schemas.openxmlformats.org/officeDocument/2006/relationships/tags" Target="../tags/tag463.xml"/><Relationship Id="rId13" Type="http://schemas.openxmlformats.org/officeDocument/2006/relationships/slideLayout" Target="../slideLayouts/slideLayout25.xml"/><Relationship Id="rId12" Type="http://schemas.openxmlformats.org/officeDocument/2006/relationships/tags" Target="../tags/tag468.xml"/><Relationship Id="rId11" Type="http://schemas.openxmlformats.org/officeDocument/2006/relationships/tags" Target="../tags/tag467.xml"/><Relationship Id="rId10" Type="http://schemas.openxmlformats.org/officeDocument/2006/relationships/image" Target="../media/image22.png"/><Relationship Id="rId1" Type="http://schemas.openxmlformats.org/officeDocument/2006/relationships/tags" Target="../tags/tag462.xml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29.xml"/><Relationship Id="rId3" Type="http://schemas.openxmlformats.org/officeDocument/2006/relationships/tags" Target="../tags/tag471.xml"/><Relationship Id="rId2" Type="http://schemas.openxmlformats.org/officeDocument/2006/relationships/tags" Target="../tags/tag470.xml"/><Relationship Id="rId1" Type="http://schemas.openxmlformats.org/officeDocument/2006/relationships/tags" Target="../tags/tag46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/>
          <p:cNvSpPr>
            <a:spLocks noGrp="1"/>
          </p:cNvSpPr>
          <p:nvPr>
            <p:ph type="subTitle" idx="14"/>
            <p:custDataLst>
              <p:tags r:id="rId1"/>
            </p:custDataLst>
          </p:nvPr>
        </p:nvSpPr>
        <p:spPr>
          <a:xfrm>
            <a:off x="5304155" y="2837815"/>
            <a:ext cx="3845560" cy="1520825"/>
          </a:xfrm>
        </p:spPr>
        <p:txBody>
          <a:bodyPr>
            <a:noAutofit/>
          </a:bodyPr>
          <a:lstStyle/>
          <a:p>
            <a:pPr algn="l"/>
            <a:r>
              <a:rPr lang="en-US" altLang="zh-CN" sz="4000" b="1" dirty="0">
                <a:ln w="3175">
                  <a:solidFill>
                    <a:schemeClr val="accent2">
                      <a:lumMod val="40000"/>
                      <a:lumOff val="60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Arial" panose="020B0604020202020204" pitchFamily="34" charset="0"/>
              </a:rPr>
              <a:t>-</a:t>
            </a:r>
            <a:r>
              <a:rPr lang="zh-CN" altLang="en-US" sz="4000" b="1" dirty="0">
                <a:ln w="3175">
                  <a:solidFill>
                    <a:schemeClr val="accent2">
                      <a:lumMod val="40000"/>
                      <a:lumOff val="60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Arial" panose="020B0604020202020204" pitchFamily="34" charset="0"/>
              </a:rPr>
              <a:t>Hangzhou</a:t>
            </a:r>
            <a:endParaRPr lang="zh-CN" altLang="en-US" sz="4000" b="1" dirty="0">
              <a:ln w="3175">
                <a:solidFill>
                  <a:schemeClr val="accent2">
                    <a:lumMod val="40000"/>
                    <a:lumOff val="60000"/>
                  </a:schemeClr>
                </a:solidFill>
              </a:ln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Arial" panose="020B0604020202020204" pitchFamily="34" charset="0"/>
            </a:endParaRPr>
          </a:p>
          <a:p>
            <a:pPr algn="l"/>
            <a:r>
              <a:rPr lang="en-US" altLang="zh-CN" sz="3200" b="1" dirty="0">
                <a:ln w="3175">
                  <a:solidFill>
                    <a:schemeClr val="accent2">
                      <a:lumMod val="40000"/>
                      <a:lumOff val="60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Arial" panose="020B0604020202020204" pitchFamily="34" charset="0"/>
              </a:rPr>
              <a:t>—W</a:t>
            </a:r>
            <a:r>
              <a:rPr lang="zh-CN" altLang="en-US" sz="3200" b="1" dirty="0">
                <a:ln w="3175">
                  <a:solidFill>
                    <a:schemeClr val="accent2">
                      <a:lumMod val="40000"/>
                      <a:lumOff val="60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Arial" panose="020B0604020202020204" pitchFamily="34" charset="0"/>
              </a:rPr>
              <a:t>est </a:t>
            </a:r>
            <a:r>
              <a:rPr lang="en-US" altLang="zh-CN" sz="3200" b="1" dirty="0">
                <a:ln w="3175">
                  <a:solidFill>
                    <a:schemeClr val="accent2">
                      <a:lumMod val="40000"/>
                      <a:lumOff val="60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Arial" panose="020B0604020202020204" pitchFamily="34" charset="0"/>
              </a:rPr>
              <a:t>L</a:t>
            </a:r>
            <a:r>
              <a:rPr lang="zh-CN" altLang="en-US" sz="3200" b="1" dirty="0">
                <a:ln w="3175">
                  <a:solidFill>
                    <a:schemeClr val="accent2">
                      <a:lumMod val="40000"/>
                      <a:lumOff val="60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Arial" panose="020B0604020202020204" pitchFamily="34" charset="0"/>
              </a:rPr>
              <a:t>ake</a:t>
            </a:r>
            <a:endParaRPr lang="zh-CN" altLang="en-US" sz="3200" b="1" dirty="0">
              <a:ln w="3175">
                <a:solidFill>
                  <a:schemeClr val="accent2">
                    <a:lumMod val="40000"/>
                    <a:lumOff val="60000"/>
                  </a:schemeClr>
                </a:solidFill>
              </a:ln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Arial" panose="020B0604020202020204" pitchFamily="34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 idx="13"/>
            <p:custDataLst>
              <p:tags r:id="rId2"/>
            </p:custDataLst>
          </p:nvPr>
        </p:nvSpPr>
        <p:spPr>
          <a:xfrm>
            <a:off x="5304000" y="1563840"/>
            <a:ext cx="6350000" cy="1368000"/>
          </a:xfrm>
        </p:spPr>
        <p:txBody>
          <a:bodyPr/>
          <a:lstStyle/>
          <a:p>
            <a:pPr algn="ctr"/>
            <a:r>
              <a:rPr lang="en-US" altLang="zh-CN">
                <a:ln>
                  <a:solidFill>
                    <a:schemeClr val="accent3">
                      <a:lumMod val="60000"/>
                      <a:lumOff val="40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Black" panose="020B0A04020102020204" charset="0"/>
                <a:cs typeface="Arial Black" panose="020B0A04020102020204" charset="0"/>
                <a:sym typeface="Arial" panose="020B0604020202020204" pitchFamily="34" charset="0"/>
              </a:rPr>
              <a:t>Funny Moment</a:t>
            </a:r>
            <a:endParaRPr lang="en-US" altLang="zh-CN"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 Black" panose="020B0A04020102020204" charset="0"/>
              <a:cs typeface="Arial Black" panose="020B0A04020102020204" charset="0"/>
              <a:sym typeface="Arial" panose="020B0604020202020204" pitchFamily="3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655175" y="3898265"/>
            <a:ext cx="17214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ln w="3175">
                  <a:solidFill>
                    <a:schemeClr val="accent2">
                      <a:lumMod val="40000"/>
                      <a:lumOff val="60000"/>
                    </a:schemeClr>
                  </a:solidFill>
                </a:ln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Group 4</a:t>
            </a:r>
            <a:endParaRPr lang="en-US" altLang="zh-CN" sz="2400" b="1">
              <a:ln w="3175">
                <a:solidFill>
                  <a:schemeClr val="accent2">
                    <a:lumMod val="40000"/>
                    <a:lumOff val="60000"/>
                  </a:schemeClr>
                </a:solidFill>
              </a:ln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3"/>
    </p:custData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3" grpId="0" build="p"/>
      <p:bldP spid="3" grpId="1" build="p"/>
      <p:bldP spid="4" grpId="0"/>
      <p:bldP spid="4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>
            <p:custDataLst>
              <p:tags r:id="rId1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10" name="图片 9"/>
          <p:cNvPicPr/>
          <p:nvPr>
            <p:custDataLst>
              <p:tags r:id="rId2"/>
            </p:custDataLst>
          </p:nvPr>
        </p:nvPicPr>
        <p:blipFill>
          <a:blip r:embed="rId3" r:link="rId4" cstate="email"/>
          <a:stretch>
            <a:fillRect/>
          </a:stretch>
        </p:blipFill>
        <p:spPr>
          <a:xfrm>
            <a:off x="11471910" y="6137910"/>
            <a:ext cx="720090" cy="720090"/>
          </a:xfrm>
          <a:prstGeom prst="rect">
            <a:avLst/>
          </a:prstGeom>
        </p:spPr>
      </p:pic>
      <p:pic>
        <p:nvPicPr>
          <p:cNvPr id="11" name="图片 10"/>
          <p:cNvPicPr/>
          <p:nvPr>
            <p:custDataLst>
              <p:tags r:id="rId5"/>
            </p:custDataLst>
          </p:nvPr>
        </p:nvPicPr>
        <p:blipFill>
          <a:blip r:embed="rId6" r:link="rId7" cstate="email"/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sp>
        <p:nvSpPr>
          <p:cNvPr id="2" name="矩形 1"/>
          <p:cNvSpPr/>
          <p:nvPr>
            <p:custDataLst>
              <p:tags r:id="rId8"/>
            </p:custDataLst>
          </p:nvPr>
        </p:nvSpPr>
        <p:spPr>
          <a:xfrm>
            <a:off x="6400203" y="1591374"/>
            <a:ext cx="5182845" cy="396095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127000" dist="38100" dir="5400000" algn="t" rotWithShape="0">
              <a:schemeClr val="tx1">
                <a:lumMod val="95000"/>
                <a:lumOff val="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6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" name="折角形 33"/>
          <p:cNvSpPr/>
          <p:nvPr>
            <p:custDataLst>
              <p:tags r:id="rId9"/>
            </p:custDataLst>
          </p:nvPr>
        </p:nvSpPr>
        <p:spPr>
          <a:xfrm>
            <a:off x="720161" y="1591374"/>
            <a:ext cx="5182845" cy="3960956"/>
          </a:xfrm>
          <a:prstGeom prst="foldedCorner">
            <a:avLst>
              <a:gd name="adj" fmla="val 16445"/>
            </a:avLst>
          </a:prstGeom>
          <a:solidFill>
            <a:schemeClr val="bg2"/>
          </a:solidFill>
          <a:ln>
            <a:noFill/>
          </a:ln>
          <a:effectLst>
            <a:outerShdw blurRad="127000" dist="38100" dir="5400000" algn="t" rotWithShape="0">
              <a:schemeClr val="tx1">
                <a:lumMod val="95000"/>
                <a:lumOff val="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  <a:scene3d>
              <a:camera prst="orthographicFront"/>
              <a:lightRig rig="threePt" dir="t"/>
            </a:scene3d>
          </a:bodyPr>
          <a:lstStyle/>
          <a:p>
            <a:pPr algn="ctr"/>
            <a:endParaRPr lang="zh-CN" altLang="en-US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" name="任意多边形 8"/>
          <p:cNvSpPr/>
          <p:nvPr>
            <p:custDataLst>
              <p:tags r:id="rId10"/>
            </p:custDataLst>
          </p:nvPr>
        </p:nvSpPr>
        <p:spPr>
          <a:xfrm>
            <a:off x="918565" y="1591374"/>
            <a:ext cx="462915" cy="664845"/>
          </a:xfrm>
          <a:custGeom>
            <a:avLst/>
            <a:gdLst>
              <a:gd name="connsiteX0" fmla="*/ 0 w 1500"/>
              <a:gd name="connsiteY0" fmla="*/ 0 h 1449"/>
              <a:gd name="connsiteX1" fmla="*/ 1500 w 1500"/>
              <a:gd name="connsiteY1" fmla="*/ 0 h 1449"/>
              <a:gd name="connsiteX2" fmla="*/ 1500 w 1500"/>
              <a:gd name="connsiteY2" fmla="*/ 1449 h 1449"/>
              <a:gd name="connsiteX3" fmla="*/ 768 w 1500"/>
              <a:gd name="connsiteY3" fmla="*/ 1098 h 1449"/>
              <a:gd name="connsiteX4" fmla="*/ 0 w 1500"/>
              <a:gd name="connsiteY4" fmla="*/ 1449 h 1449"/>
              <a:gd name="connsiteX5" fmla="*/ 0 w 1500"/>
              <a:gd name="connsiteY5" fmla="*/ 0 h 1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00" h="1449">
                <a:moveTo>
                  <a:pt x="0" y="0"/>
                </a:moveTo>
                <a:lnTo>
                  <a:pt x="1500" y="0"/>
                </a:lnTo>
                <a:lnTo>
                  <a:pt x="1500" y="1449"/>
                </a:lnTo>
                <a:lnTo>
                  <a:pt x="768" y="1098"/>
                </a:lnTo>
                <a:lnTo>
                  <a:pt x="0" y="144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" name="Title 6"/>
          <p:cNvSpPr txBox="1"/>
          <p:nvPr>
            <p:custDataLst>
              <p:tags r:id="rId11"/>
            </p:custDataLst>
          </p:nvPr>
        </p:nvSpPr>
        <p:spPr>
          <a:xfrm>
            <a:off x="918845" y="1849120"/>
            <a:ext cx="4562475" cy="3446145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0" rIns="72000" bIns="0" anchor="ctr" anchorCtr="0">
            <a:no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algn="just">
              <a:lnSpc>
                <a:spcPct val="150000"/>
              </a:lnSpc>
              <a:spcAft>
                <a:spcPts val="800"/>
              </a:spcAft>
              <a:buClr>
                <a:schemeClr val="tx1">
                  <a:lumMod val="65000"/>
                  <a:lumOff val="35000"/>
                </a:schemeClr>
              </a:buClr>
            </a:pPr>
            <a:r>
              <a:rPr lang="zh-CN" altLang="en-US" sz="3200" b="1" spc="50" dirty="0">
                <a:ln w="12700">
                  <a:noFill/>
                  <a:prstDash val="dash"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West lake</a:t>
            </a:r>
            <a:r>
              <a:rPr altLang="zh-CN" sz="3200" b="1" spc="50" dirty="0">
                <a:ln w="12700">
                  <a:noFill/>
                  <a:prstDash val="dash"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,</a:t>
            </a:r>
            <a:r>
              <a:rPr lang="zh-CN" altLang="en-US" sz="2400" spc="50" dirty="0">
                <a:ln w="12700">
                  <a:noFill/>
                  <a:prstDash val="dash"/>
                </a:ln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 </a:t>
            </a:r>
            <a:endParaRPr lang="zh-CN" altLang="en-US" sz="2400" spc="50" dirty="0">
              <a:ln w="12700">
                <a:noFill/>
                <a:prstDash val="dash"/>
              </a:ln>
              <a:solidFill>
                <a:schemeClr val="accent1">
                  <a:lumMod val="40000"/>
                  <a:lumOff val="6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微软雅黑" panose="020B0503020204020204" pitchFamily="34" charset="-122"/>
              <a:sym typeface="Arial" panose="020B0604020202020204" pitchFamily="34" charset="0"/>
            </a:endParaRPr>
          </a:p>
          <a:p>
            <a:pPr algn="just">
              <a:lnSpc>
                <a:spcPct val="150000"/>
              </a:lnSpc>
              <a:spcAft>
                <a:spcPts val="800"/>
              </a:spcAft>
              <a:buClr>
                <a:schemeClr val="tx1">
                  <a:lumMod val="65000"/>
                  <a:lumOff val="35000"/>
                </a:schemeClr>
              </a:buClr>
            </a:pPr>
            <a:r>
              <a:rPr lang="zh-CN" altLang="en-US" sz="2000" b="1" spc="50" dirty="0">
                <a:ln w="12700">
                  <a:noFill/>
                  <a:prstDash val="dash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located to the west of hangzhou, zhejiang province, is one of the first national key scenic spots and one of the top 10 scenic spots in China.It's worth a visit</a:t>
            </a:r>
            <a:r>
              <a:rPr altLang="zh-CN" sz="2000" b="1" spc="50" dirty="0">
                <a:ln w="12700">
                  <a:noFill/>
                  <a:prstDash val="dash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.</a:t>
            </a:r>
            <a:endParaRPr lang="zh-CN" altLang="en-US" sz="2000" b="1" spc="50" dirty="0">
              <a:ln w="12700">
                <a:noFill/>
                <a:prstDash val="dash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微软雅黑" panose="020B0503020204020204" pitchFamily="34" charset="-122"/>
              <a:sym typeface="Arial" panose="020B0604020202020204" pitchFamily="34" charset="0"/>
            </a:endParaRPr>
          </a:p>
          <a:p>
            <a:pPr algn="just">
              <a:lnSpc>
                <a:spcPct val="150000"/>
              </a:lnSpc>
              <a:spcAft>
                <a:spcPts val="800"/>
              </a:spcAft>
              <a:buClr>
                <a:schemeClr val="tx1">
                  <a:lumMod val="65000"/>
                  <a:lumOff val="35000"/>
                </a:schemeClr>
              </a:buClr>
            </a:pPr>
            <a:endParaRPr lang="zh-CN" altLang="en-US" sz="2000" b="1" spc="50" dirty="0">
              <a:ln w="12700">
                <a:noFill/>
                <a:prstDash val="dash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2" name="Title 6"/>
          <p:cNvSpPr txBox="1"/>
          <p:nvPr>
            <p:custDataLst>
              <p:tags r:id="rId12"/>
            </p:custDataLst>
          </p:nvPr>
        </p:nvSpPr>
        <p:spPr>
          <a:xfrm>
            <a:off x="402024" y="306035"/>
            <a:ext cx="10974649" cy="60840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91440" tIns="45720" rIns="91440" bIns="45720" anchor="b" anchorCtr="0">
            <a:no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00000"/>
              </a:lnSpc>
              <a:defRPr/>
            </a:pPr>
            <a:r>
              <a:rPr altLang="zh-CN" sz="5400" b="1" spc="150" dirty="0">
                <a:ln>
                  <a:solidFill>
                    <a:schemeClr val="accent2">
                      <a:lumMod val="40000"/>
                      <a:lumOff val="60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Introduction</a:t>
            </a:r>
            <a:endParaRPr altLang="zh-CN" sz="5400" b="1" spc="150" dirty="0">
              <a:ln>
                <a:solidFill>
                  <a:schemeClr val="accent2">
                    <a:lumMod val="40000"/>
                    <a:lumOff val="60000"/>
                  </a:schemeClr>
                </a:solidFill>
              </a:ln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395085" y="1590675"/>
            <a:ext cx="5187950" cy="3962400"/>
          </a:xfrm>
          <a:prstGeom prst="rect">
            <a:avLst/>
          </a:prstGeom>
        </p:spPr>
      </p:pic>
    </p:spTree>
    <p:custDataLst>
      <p:tags r:id="rId14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>
            <p:custDataLst>
              <p:tags r:id="rId1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9" name="图片 8"/>
          <p:cNvPicPr/>
          <p:nvPr>
            <p:custDataLst>
              <p:tags r:id="rId2"/>
            </p:custDataLst>
          </p:nvPr>
        </p:nvPicPr>
        <p:blipFill>
          <a:blip r:embed="rId3" r:link="rId4" cstate="email"/>
          <a:stretch>
            <a:fillRect/>
          </a:stretch>
        </p:blipFill>
        <p:spPr>
          <a:xfrm>
            <a:off x="11471910" y="6137910"/>
            <a:ext cx="720090" cy="720090"/>
          </a:xfrm>
          <a:prstGeom prst="rect">
            <a:avLst/>
          </a:prstGeom>
        </p:spPr>
      </p:pic>
      <p:pic>
        <p:nvPicPr>
          <p:cNvPr id="10" name="图片 9"/>
          <p:cNvPicPr/>
          <p:nvPr>
            <p:custDataLst>
              <p:tags r:id="rId5"/>
            </p:custDataLst>
          </p:nvPr>
        </p:nvPicPr>
        <p:blipFill>
          <a:blip r:embed="rId6" r:link="rId7" cstate="email"/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sp>
        <p:nvSpPr>
          <p:cNvPr id="2" name="Title 6"/>
          <p:cNvSpPr txBox="1"/>
          <p:nvPr>
            <p:custDataLst>
              <p:tags r:id="rId8"/>
            </p:custDataLst>
          </p:nvPr>
        </p:nvSpPr>
        <p:spPr>
          <a:xfrm>
            <a:off x="273119" y="306035"/>
            <a:ext cx="10974649" cy="60840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91440" tIns="45720" rIns="91440" bIns="45720" anchor="b" anchorCtr="0">
            <a:no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00000"/>
              </a:lnSpc>
              <a:defRPr/>
            </a:pPr>
            <a:r>
              <a:rPr altLang="zh-CN" sz="5400" b="1" spc="150" dirty="0">
                <a:ln>
                  <a:solidFill>
                    <a:schemeClr val="accent2">
                      <a:lumMod val="40000"/>
                      <a:lumOff val="60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Beauty show</a:t>
            </a:r>
            <a:endParaRPr altLang="zh-CN" sz="5400" b="1" spc="150" dirty="0">
              <a:ln>
                <a:solidFill>
                  <a:schemeClr val="accent2">
                    <a:lumMod val="40000"/>
                    <a:lumOff val="60000"/>
                  </a:schemeClr>
                </a:solidFill>
              </a:ln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9"/>
          <a:srcRect l="52348"/>
          <a:stretch>
            <a:fillRect/>
          </a:stretch>
        </p:blipFill>
        <p:spPr>
          <a:xfrm>
            <a:off x="429895" y="1370965"/>
            <a:ext cx="2614295" cy="457263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10"/>
          <a:srcRect l="10586" r="33392"/>
          <a:stretch>
            <a:fillRect/>
          </a:stretch>
        </p:blipFill>
        <p:spPr>
          <a:xfrm>
            <a:off x="3251835" y="1370965"/>
            <a:ext cx="2723515" cy="4572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11"/>
          <a:srcRect l="39893" t="4896" r="15283"/>
          <a:stretch>
            <a:fillRect/>
          </a:stretch>
        </p:blipFill>
        <p:spPr>
          <a:xfrm>
            <a:off x="6182995" y="1372235"/>
            <a:ext cx="2914650" cy="457136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12"/>
          <a:srcRect l="219" r="30921" b="-1306"/>
          <a:stretch>
            <a:fillRect/>
          </a:stretch>
        </p:blipFill>
        <p:spPr>
          <a:xfrm>
            <a:off x="9220835" y="1372235"/>
            <a:ext cx="2752725" cy="4631055"/>
          </a:xfrm>
          <a:prstGeom prst="rect">
            <a:avLst/>
          </a:prstGeom>
        </p:spPr>
      </p:pic>
    </p:spTree>
    <p:custDataLst>
      <p:tags r:id="rId1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文本框 38"/>
          <p:cNvSpPr txBox="1"/>
          <p:nvPr>
            <p:custDataLst>
              <p:tags r:id="rId1"/>
            </p:custDataLst>
          </p:nvPr>
        </p:nvSpPr>
        <p:spPr>
          <a:xfrm>
            <a:off x="5169218" y="1209993"/>
            <a:ext cx="1853565" cy="632460"/>
          </a:xfrm>
          <a:prstGeom prst="rect">
            <a:avLst/>
          </a:prstGeom>
          <a:noFill/>
        </p:spPr>
        <p:txBody>
          <a:bodyPr wrap="square" lIns="91440" tIns="45720" rIns="91440" bIns="45720" rtlCol="0" anchor="ctr" anchorCtr="0"/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0" spc="200" baseline="0" noProof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My Trip</a:t>
            </a:r>
            <a:endParaRPr kumimoji="0" lang="en-US" altLang="zh-CN" sz="3200" b="1" i="0" spc="200" baseline="0" noProof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cxnSp>
        <p:nvCxnSpPr>
          <p:cNvPr id="42" name="直接连接符 41"/>
          <p:cNvCxnSpPr/>
          <p:nvPr>
            <p:custDataLst>
              <p:tags r:id="rId2"/>
            </p:custDataLst>
          </p:nvPr>
        </p:nvCxnSpPr>
        <p:spPr>
          <a:xfrm>
            <a:off x="4465320" y="1526223"/>
            <a:ext cx="254000" cy="0"/>
          </a:xfrm>
          <a:prstGeom prst="line">
            <a:avLst/>
          </a:prstGeom>
          <a:noFill/>
          <a:ln w="50800" cap="flat" cmpd="sng" algn="ctr">
            <a:solidFill>
              <a:schemeClr val="accent1"/>
            </a:solidFill>
            <a:prstDash val="solid"/>
            <a:miter lim="800000"/>
          </a:ln>
          <a:effectLst/>
        </p:spPr>
      </p:cxnSp>
      <p:cxnSp>
        <p:nvCxnSpPr>
          <p:cNvPr id="2" name="直接连接符 1"/>
          <p:cNvCxnSpPr/>
          <p:nvPr>
            <p:custDataLst>
              <p:tags r:id="rId3"/>
            </p:custDataLst>
          </p:nvPr>
        </p:nvCxnSpPr>
        <p:spPr>
          <a:xfrm>
            <a:off x="7472680" y="1526223"/>
            <a:ext cx="254000" cy="0"/>
          </a:xfrm>
          <a:prstGeom prst="line">
            <a:avLst/>
          </a:prstGeom>
          <a:noFill/>
          <a:ln w="50800" cap="flat" cmpd="sng" algn="ctr">
            <a:solidFill>
              <a:schemeClr val="accent1"/>
            </a:solidFill>
            <a:prstDash val="solid"/>
            <a:miter lim="800000"/>
          </a:ln>
          <a:effectLst/>
        </p:spPr>
      </p:cxnSp>
      <p:sp>
        <p:nvSpPr>
          <p:cNvPr id="4" name="标题 3"/>
          <p:cNvSpPr>
            <a:spLocks noGrp="1"/>
          </p:cNvSpPr>
          <p:nvPr>
            <p:ph type="ctrTitle" idx="14"/>
            <p:custDataLst>
              <p:tags r:id="rId4"/>
            </p:custDataLst>
          </p:nvPr>
        </p:nvSpPr>
        <p:spPr>
          <a:xfrm>
            <a:off x="1403350" y="2707640"/>
            <a:ext cx="4692650" cy="1207135"/>
          </a:xfrm>
        </p:spPr>
        <p:txBody>
          <a:bodyPr>
            <a:noAutofit/>
          </a:bodyPr>
          <a:lstStyle/>
          <a:p>
            <a:pPr algn="ctr"/>
            <a:r>
              <a:rPr lang="en-US" altLang="zh-CN" sz="8800" b="1">
                <a:ln w="22225">
                  <a:noFill/>
                  <a:prstDash val="solid"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sym typeface="Arial" panose="020B0604020202020204" pitchFamily="34" charset="0"/>
              </a:rPr>
              <a:t>Funny </a:t>
            </a:r>
            <a:endParaRPr lang="en-US" altLang="zh-CN" sz="8800" b="1">
              <a:ln w="22225">
                <a:noFill/>
                <a:prstDash val="solid"/>
              </a:ln>
              <a:solidFill>
                <a:schemeClr val="accent1">
                  <a:lumMod val="60000"/>
                  <a:lumOff val="40000"/>
                </a:schemeClr>
              </a:solidFill>
              <a:effectLst/>
              <a:sym typeface="Arial" panose="020B0604020202020204" pitchFamily="34" charset="0"/>
            </a:endParaRPr>
          </a:p>
        </p:txBody>
      </p:sp>
      <p:sp>
        <p:nvSpPr>
          <p:cNvPr id="6" name="标题 3"/>
          <p:cNvSpPr>
            <a:spLocks noGrp="1"/>
          </p:cNvSpPr>
          <p:nvPr>
            <p:custDataLst>
              <p:tags r:id="rId5"/>
            </p:custDataLst>
          </p:nvPr>
        </p:nvSpPr>
        <p:spPr>
          <a:xfrm>
            <a:off x="6440805" y="2832100"/>
            <a:ext cx="5203825" cy="1194435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Pts val="4800"/>
              <a:buFont typeface="Arial" panose="020B0604020202020204" pitchFamily="34" charset="0"/>
              <a:buNone/>
              <a:defRPr sz="4800" b="0" u="none" strike="noStrike" kern="1200" cap="none" spc="5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</a:defRPr>
            </a:lvl1pPr>
          </a:lstStyle>
          <a:p>
            <a:pPr algn="ctr"/>
            <a:r>
              <a:rPr lang="en-US" altLang="zh-CN" sz="8800" b="1">
                <a:ln w="22225">
                  <a:noFill/>
                  <a:prstDash val="solid"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sym typeface="Arial" panose="020B0604020202020204" pitchFamily="34" charset="0"/>
              </a:rPr>
              <a:t>Moment </a:t>
            </a:r>
            <a:endParaRPr lang="en-US" altLang="zh-CN" sz="8800" b="1">
              <a:ln w="22225">
                <a:noFill/>
                <a:prstDash val="solid"/>
              </a:ln>
              <a:solidFill>
                <a:schemeClr val="accent1">
                  <a:lumMod val="60000"/>
                  <a:lumOff val="40000"/>
                </a:schemeClr>
              </a:solidFill>
              <a:effectLst/>
              <a:sym typeface="Arial" panose="020B0604020202020204" pitchFamily="34" charset="0"/>
            </a:endParaRPr>
          </a:p>
        </p:txBody>
      </p:sp>
    </p:spTree>
    <p:custDataLst>
      <p:tags r:id="rId6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07135 -0.001667 L 0.000000 0.000000 " pathEditMode="relative" ptsTypes="">
                                      <p:cBhvr>
                                        <p:cTn id="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87187 -0.011852 L 0.000000 0.000000 " pathEditMode="relative" ptsTypes="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9479 -0.247685 L 0.003802 0.000093 " pathEditMode="relative" rAng="0" ptsTypes="">
                                      <p:cBhvr>
                                        <p:cTn id="10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" y="124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3281 -0.249444 L 0.007604 -0.001666 " pathEditMode="relative" rAng="0" ptsTypes="">
                                      <p:cBhvr>
                                        <p:cTn id="12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" y="124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990 -0.256111 L -0.006667 -0.008333 " pathEditMode="relative" rAng="0" ptsTypes="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" y="1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>
            <p:custDataLst>
              <p:tags r:id="rId1"/>
            </p:custDataLst>
          </p:nvPr>
        </p:nvSpPr>
        <p:spPr>
          <a:xfrm>
            <a:off x="1" y="1302354"/>
            <a:ext cx="12191999" cy="425329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6" name="图片 5"/>
          <p:cNvPicPr/>
          <p:nvPr>
            <p:custDataLst>
              <p:tags r:id="rId2"/>
            </p:custDataLst>
          </p:nvPr>
        </p:nvPicPr>
        <p:blipFill>
          <a:blip r:embed="rId3" r:link="rId4" cstate="email"/>
          <a:stretch>
            <a:fillRect/>
          </a:stretch>
        </p:blipFill>
        <p:spPr>
          <a:xfrm>
            <a:off x="10571797" y="5237797"/>
            <a:ext cx="1620202" cy="1620202"/>
          </a:xfrm>
          <a:prstGeom prst="rect">
            <a:avLst/>
          </a:prstGeom>
        </p:spPr>
      </p:pic>
      <p:pic>
        <p:nvPicPr>
          <p:cNvPr id="7" name="图片 6"/>
          <p:cNvPicPr/>
          <p:nvPr>
            <p:custDataLst>
              <p:tags r:id="rId5"/>
            </p:custDataLst>
          </p:nvPr>
        </p:nvPicPr>
        <p:blipFill>
          <a:blip r:embed="rId6" r:link="rId7" cstate="email"/>
          <a:stretch>
            <a:fillRect/>
          </a:stretch>
        </p:blipFill>
        <p:spPr>
          <a:xfrm>
            <a:off x="0" y="5237797"/>
            <a:ext cx="1620202" cy="162020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54965" y="2661285"/>
            <a:ext cx="5862955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5400" b="1">
                <a:ln>
                  <a:noFill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My Magzine Page</a:t>
            </a:r>
            <a:endParaRPr lang="en-US" altLang="zh-CN" sz="5400" b="1">
              <a:ln>
                <a:noFill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图片 2" descr="杂志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75425" y="254000"/>
            <a:ext cx="4586605" cy="6118860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>
            <p:custDataLst>
              <p:tags r:id="rId1"/>
            </p:custDataLst>
          </p:nvPr>
        </p:nvSpPr>
        <p:spPr>
          <a:xfrm>
            <a:off x="1" y="1242664"/>
            <a:ext cx="12191999" cy="425329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6" name="图片 5"/>
          <p:cNvPicPr/>
          <p:nvPr>
            <p:custDataLst>
              <p:tags r:id="rId2"/>
            </p:custDataLst>
          </p:nvPr>
        </p:nvPicPr>
        <p:blipFill>
          <a:blip r:embed="rId3" r:link="rId4" cstate="email"/>
          <a:stretch>
            <a:fillRect/>
          </a:stretch>
        </p:blipFill>
        <p:spPr>
          <a:xfrm>
            <a:off x="10571797" y="5237797"/>
            <a:ext cx="1620202" cy="1620202"/>
          </a:xfrm>
          <a:prstGeom prst="rect">
            <a:avLst/>
          </a:prstGeom>
        </p:spPr>
      </p:pic>
      <p:pic>
        <p:nvPicPr>
          <p:cNvPr id="7" name="图片 6"/>
          <p:cNvPicPr/>
          <p:nvPr>
            <p:custDataLst>
              <p:tags r:id="rId5"/>
            </p:custDataLst>
          </p:nvPr>
        </p:nvPicPr>
        <p:blipFill>
          <a:blip r:embed="rId6" r:link="rId7" cstate="email"/>
          <a:stretch>
            <a:fillRect/>
          </a:stretch>
        </p:blipFill>
        <p:spPr>
          <a:xfrm>
            <a:off x="0" y="5237797"/>
            <a:ext cx="1620202" cy="1620202"/>
          </a:xfrm>
          <a:prstGeom prst="rect">
            <a:avLst/>
          </a:prstGeom>
        </p:spPr>
      </p:pic>
      <p:sp>
        <p:nvSpPr>
          <p:cNvPr id="3" name="文本框 2"/>
          <p:cNvSpPr txBox="1"/>
          <p:nvPr>
            <p:custDataLst>
              <p:tags r:id="rId8"/>
            </p:custDataLst>
          </p:nvPr>
        </p:nvSpPr>
        <p:spPr>
          <a:xfrm>
            <a:off x="278130" y="1698625"/>
            <a:ext cx="7489825" cy="3796665"/>
          </a:xfrm>
          <a:prstGeom prst="rect">
            <a:avLst/>
          </a:prstGeom>
        </p:spPr>
        <p:txBody>
          <a:bodyPr vert="horz" wrap="square" lIns="90170" tIns="46990" rIns="90170" bIns="46990" rtlCol="0" anchor="t" anchorCtr="0">
            <a:normAutofit fontScale="70000"/>
          </a:bodyPr>
          <a:lstStyle>
            <a:lvl1pPr fontAlgn="auto">
              <a:lnSpc>
                <a:spcPct val="130000"/>
              </a:lnSpc>
              <a:spcBef>
                <a:spcPct val="0"/>
              </a:spcBef>
              <a:buNone/>
              <a:defRPr sz="3200" b="0" u="none" strike="noStrike" cap="none" spc="0" normalizeH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just"/>
            <a:r>
              <a:rPr lang="zh-CN" altLang="en-US" b="1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Arial" panose="020B0604020202020204" pitchFamily="34" charset="0"/>
                <a:sym typeface="Arial" panose="020B0604020202020204" pitchFamily="34" charset="0"/>
              </a:rPr>
              <a:t>I first went to the west lake when I was ten years old. At that time, I was just in primary school. Among my friends, I heard that there were many snakes in the west lake. I was </a:t>
            </a:r>
            <a:r>
              <a:rPr lang="en-US" altLang="zh-CN" b="1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Arial" panose="020B0604020202020204" pitchFamily="34" charset="0"/>
                <a:sym typeface="Arial" panose="020B0604020202020204" pitchFamily="34" charset="0"/>
              </a:rPr>
              <a:t>terror-stricken</a:t>
            </a:r>
            <a:r>
              <a:rPr lang="zh-CN" altLang="en-US" b="1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Arial" panose="020B0604020202020204" pitchFamily="34" charset="0"/>
                <a:sym typeface="Arial" panose="020B0604020202020204" pitchFamily="34" charset="0"/>
              </a:rPr>
              <a:t>.</a:t>
            </a:r>
            <a:r>
              <a:rPr lang="en-US" altLang="zh-CN" b="1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Arial" panose="020B0604020202020204" pitchFamily="34" charset="0"/>
                <a:sym typeface="Arial" panose="020B0604020202020204" pitchFamily="34" charset="0"/>
              </a:rPr>
              <a:t>When I</a:t>
            </a:r>
            <a:r>
              <a:rPr lang="zh-CN" altLang="en-US" b="1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Arial" panose="020B0604020202020204" pitchFamily="34" charset="0"/>
                <a:sym typeface="Arial" panose="020B0604020202020204" pitchFamily="34" charset="0"/>
              </a:rPr>
              <a:t> Pass</a:t>
            </a:r>
            <a:r>
              <a:rPr lang="en-US" altLang="zh-CN" b="1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Arial" panose="020B0604020202020204" pitchFamily="34" charset="0"/>
                <a:sym typeface="Arial" panose="020B0604020202020204" pitchFamily="34" charset="0"/>
              </a:rPr>
              <a:t>ed</a:t>
            </a:r>
            <a:r>
              <a:rPr lang="zh-CN" altLang="en-US" b="1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Arial" panose="020B0604020202020204" pitchFamily="34" charset="0"/>
                <a:sym typeface="Arial" panose="020B0604020202020204" pitchFamily="34" charset="0"/>
              </a:rPr>
              <a:t> a patch of grass, perhaps a sort of swamp, a long creature suddenly sprang out </a:t>
            </a:r>
            <a:r>
              <a:rPr lang="en-US" altLang="zh-CN" b="1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Arial" panose="020B0604020202020204" pitchFamily="34" charset="0"/>
                <a:sym typeface="Arial" panose="020B0604020202020204" pitchFamily="34" charset="0"/>
              </a:rPr>
              <a:t>t</a:t>
            </a:r>
            <a:r>
              <a:rPr b="1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Arial" panose="020B0604020202020204" pitchFamily="34" charset="0"/>
                <a:sym typeface="Arial" panose="020B0604020202020204" pitchFamily="34" charset="0"/>
              </a:rPr>
              <a:t>owards my direction, and then suddenly invisible under the green grass.</a:t>
            </a:r>
            <a:r>
              <a:rPr lang="zh-CN" altLang="en-US" b="1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Arial" panose="020B0604020202020204" pitchFamily="34" charset="0"/>
                <a:sym typeface="Arial" panose="020B0604020202020204" pitchFamily="34" charset="0"/>
              </a:rPr>
              <a:t>I felt my limbs leave my body and could not move </a:t>
            </a:r>
            <a:r>
              <a:rPr lang="en-US" altLang="zh-CN" b="1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Arial" panose="020B0604020202020204" pitchFamily="34" charset="0"/>
                <a:sym typeface="Arial" panose="020B0604020202020204" pitchFamily="34" charset="0"/>
              </a:rPr>
              <a:t>any more</a:t>
            </a:r>
            <a:r>
              <a:rPr lang="zh-CN" altLang="en-US" b="1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Arial" panose="020B0604020202020204" pitchFamily="34" charset="0"/>
                <a:sym typeface="Arial" panose="020B0604020202020204" pitchFamily="34" charset="0"/>
              </a:rPr>
              <a:t>. </a:t>
            </a:r>
            <a:endParaRPr lang="zh-CN" altLang="en-US" b="1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29295" y="1698625"/>
            <a:ext cx="3048000" cy="3460750"/>
          </a:xfrm>
          <a:prstGeom prst="rect">
            <a:avLst/>
          </a:prstGeom>
        </p:spPr>
      </p:pic>
      <p:sp>
        <p:nvSpPr>
          <p:cNvPr id="8" name="Title 6"/>
          <p:cNvSpPr txBox="1"/>
          <p:nvPr>
            <p:custDataLst>
              <p:tags r:id="rId10"/>
            </p:custDataLst>
          </p:nvPr>
        </p:nvSpPr>
        <p:spPr>
          <a:xfrm>
            <a:off x="273119" y="306035"/>
            <a:ext cx="10974649" cy="60840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91440" tIns="45720" rIns="91440" bIns="45720" anchor="b" anchorCtr="0">
            <a:no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00000"/>
              </a:lnSpc>
              <a:defRPr/>
            </a:pPr>
            <a:r>
              <a:rPr altLang="zh-CN" sz="5400" b="1" spc="150" dirty="0">
                <a:ln>
                  <a:solidFill>
                    <a:schemeClr val="accent2">
                      <a:lumMod val="40000"/>
                      <a:lumOff val="60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Funny Moment</a:t>
            </a:r>
            <a:endParaRPr altLang="zh-CN" sz="5400" b="1" spc="150" dirty="0">
              <a:ln>
                <a:solidFill>
                  <a:schemeClr val="accent2">
                    <a:lumMod val="40000"/>
                    <a:lumOff val="60000"/>
                  </a:schemeClr>
                </a:solidFill>
              </a:ln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custDataLst>
      <p:tags r:id="rId1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矩形 4"/>
          <p:cNvSpPr/>
          <p:nvPr>
            <p:custDataLst>
              <p:tags r:id="rId1"/>
            </p:custDataLst>
          </p:nvPr>
        </p:nvSpPr>
        <p:spPr>
          <a:xfrm>
            <a:off x="1" y="1302354"/>
            <a:ext cx="12191999" cy="425329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p>
            <a:pPr algn="ctr"/>
            <a:endParaRPr lang="zh-CN" altLang="en-US">
              <a:solidFill>
                <a:schemeClr val="l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1530350" y="1604645"/>
            <a:ext cx="9130665" cy="3648075"/>
          </a:xfrm>
          <a:prstGeom prst="rect">
            <a:avLst/>
          </a:prstGeom>
        </p:spPr>
        <p:txBody>
          <a:bodyPr vert="horz" wrap="square" lIns="90170" tIns="46990" rIns="90170" bIns="46990" rtlCol="0" anchor="t" anchorCtr="0">
            <a:normAutofit fontScale="90000"/>
          </a:bodyPr>
          <a:lstStyle>
            <a:lvl1pPr fontAlgn="auto">
              <a:lnSpc>
                <a:spcPct val="130000"/>
              </a:lnSpc>
              <a:spcBef>
                <a:spcPct val="0"/>
              </a:spcBef>
              <a:buNone/>
              <a:defRPr sz="3200" b="0" u="none" strike="noStrike" cap="none" spc="0" normalizeH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just"/>
            <a:r>
              <a:rPr lang="zh-CN" altLang="en-US" b="1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Arial" panose="020B0604020202020204" pitchFamily="34" charset="0"/>
                <a:sym typeface="Arial" panose="020B0604020202020204" pitchFamily="34" charset="0"/>
              </a:rPr>
              <a:t>At this time, the people around me  see</a:t>
            </a:r>
            <a:r>
              <a:rPr lang="en-US" altLang="zh-CN" b="1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Arial" panose="020B0604020202020204" pitchFamily="34" charset="0"/>
                <a:sym typeface="Arial" panose="020B0604020202020204" pitchFamily="34" charset="0"/>
              </a:rPr>
              <a:t>ing</a:t>
            </a:r>
            <a:r>
              <a:rPr lang="zh-CN" altLang="en-US" b="1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Arial" panose="020B0604020202020204" pitchFamily="34" charset="0"/>
                <a:sym typeface="Arial" panose="020B0604020202020204" pitchFamily="34" charset="0"/>
              </a:rPr>
              <a:t> me </a:t>
            </a:r>
            <a:r>
              <a:rPr lang="en-US" altLang="zh-CN" b="1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Arial" panose="020B0604020202020204" pitchFamily="34" charset="0"/>
                <a:sym typeface="Arial" panose="020B0604020202020204" pitchFamily="34" charset="0"/>
              </a:rPr>
              <a:t>as</a:t>
            </a:r>
            <a:r>
              <a:rPr lang="zh-CN" altLang="en-US" b="1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Arial" panose="020B0604020202020204" pitchFamily="34" charset="0"/>
                <a:sym typeface="Arial" panose="020B0604020202020204" pitchFamily="34" charset="0"/>
              </a:rPr>
              <a:t> a zombie, thought I had a sudden disease, hurriedly asked me what happened. At that time I dare not act and speak, for a moment, I cried, because the long creature </a:t>
            </a:r>
            <a:r>
              <a:rPr lang="en-US" altLang="zh-CN" b="1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Arial" panose="020B0604020202020204" pitchFamily="34" charset="0"/>
                <a:sym typeface="Arial" panose="020B0604020202020204" pitchFamily="34" charset="0"/>
              </a:rPr>
              <a:t>sprang up again,even at my feet ! On the spot, I became the focus of the tourists.</a:t>
            </a:r>
            <a:endParaRPr lang="en-US" altLang="zh-CN" b="1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8" name="Title 6"/>
          <p:cNvSpPr txBox="1"/>
          <p:nvPr>
            <p:custDataLst>
              <p:tags r:id="rId3"/>
            </p:custDataLst>
          </p:nvPr>
        </p:nvSpPr>
        <p:spPr>
          <a:xfrm>
            <a:off x="273119" y="306035"/>
            <a:ext cx="10974649" cy="60840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91440" tIns="45720" rIns="91440" bIns="45720" anchor="b" anchorCtr="0">
            <a:no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00000"/>
              </a:lnSpc>
              <a:defRPr/>
            </a:pPr>
            <a:r>
              <a:rPr altLang="zh-CN" sz="5400" b="1" spc="150" dirty="0">
                <a:ln>
                  <a:solidFill>
                    <a:schemeClr val="accent2">
                      <a:lumMod val="40000"/>
                      <a:lumOff val="60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Funny Moment</a:t>
            </a:r>
            <a:endParaRPr altLang="zh-CN" sz="5400" b="1" spc="150" dirty="0">
              <a:ln>
                <a:solidFill>
                  <a:schemeClr val="accent2">
                    <a:lumMod val="40000"/>
                    <a:lumOff val="60000"/>
                  </a:schemeClr>
                </a:solidFill>
              </a:ln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custDataLst>
      <p:tags r:id="rId4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>
            <p:custDataLst>
              <p:tags r:id="rId1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8" name="图片 7"/>
          <p:cNvPicPr/>
          <p:nvPr>
            <p:custDataLst>
              <p:tags r:id="rId2"/>
            </p:custDataLst>
          </p:nvPr>
        </p:nvPicPr>
        <p:blipFill>
          <a:blip r:embed="rId3" r:link="rId4" cstate="email"/>
          <a:stretch>
            <a:fillRect/>
          </a:stretch>
        </p:blipFill>
        <p:spPr>
          <a:xfrm>
            <a:off x="11471910" y="6137910"/>
            <a:ext cx="720090" cy="720090"/>
          </a:xfrm>
          <a:prstGeom prst="rect">
            <a:avLst/>
          </a:prstGeom>
        </p:spPr>
      </p:pic>
      <p:pic>
        <p:nvPicPr>
          <p:cNvPr id="9" name="图片 8"/>
          <p:cNvPicPr/>
          <p:nvPr>
            <p:custDataLst>
              <p:tags r:id="rId5"/>
            </p:custDataLst>
          </p:nvPr>
        </p:nvPicPr>
        <p:blipFill>
          <a:blip r:embed="rId6" r:link="rId7" cstate="email"/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sp>
        <p:nvSpPr>
          <p:cNvPr id="3" name="Title 6"/>
          <p:cNvSpPr txBox="1"/>
          <p:nvPr>
            <p:custDataLst>
              <p:tags r:id="rId8"/>
            </p:custDataLst>
          </p:nvPr>
        </p:nvSpPr>
        <p:spPr>
          <a:xfrm>
            <a:off x="570865" y="1734820"/>
            <a:ext cx="6853555" cy="4062095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0" rIns="72000" bIns="0" anchor="t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algn="l">
              <a:lnSpc>
                <a:spcPct val="130000"/>
              </a:lnSpc>
              <a:spcAft>
                <a:spcPts val="800"/>
              </a:spcAft>
              <a:buClr>
                <a:schemeClr val="tx1">
                  <a:lumMod val="65000"/>
                  <a:lumOff val="35000"/>
                </a:schemeClr>
              </a:buClr>
            </a:pPr>
            <a:r>
              <a:rPr lang="zh-CN" altLang="en-US" sz="2400" b="1" spc="50" dirty="0">
                <a:ln w="3175">
                  <a:noFill/>
                  <a:prstDash val="dash"/>
                </a:ln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At this puzzling moment, another child pointed to the green field with a smile and said, "snake, snake." I can't believe he said it with a smile. Everyone locked their eyes on the snake, the crowd instantly boiling, "that is not a snake, that is an eel!" I was  </a:t>
            </a:r>
            <a:r>
              <a:rPr altLang="zh-CN" sz="2400" b="1" spc="50" dirty="0">
                <a:ln w="3175">
                  <a:noFill/>
                  <a:prstDash val="dash"/>
                </a:ln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smiling </a:t>
            </a:r>
            <a:r>
              <a:rPr lang="zh-CN" altLang="en-US" sz="2400" b="1" spc="50">
                <a:ln w="3175">
                  <a:noFill/>
                  <a:prstDash val="dash"/>
                </a:ln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embarrassed</a:t>
            </a:r>
            <a:r>
              <a:rPr lang="zh-CN" altLang="en-US" sz="2400" b="1" spc="50" dirty="0">
                <a:ln w="3175">
                  <a:noFill/>
                  <a:prstDash val="dash"/>
                </a:ln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 when I </a:t>
            </a:r>
            <a:r>
              <a:rPr altLang="zh-CN" sz="2400" b="1" spc="50" dirty="0">
                <a:ln w="3175">
                  <a:noFill/>
                  <a:prstDash val="dash"/>
                </a:ln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knew</a:t>
            </a:r>
            <a:r>
              <a:rPr lang="zh-CN" altLang="en-US" sz="2400" b="1" spc="50" dirty="0">
                <a:ln w="3175">
                  <a:noFill/>
                  <a:prstDash val="dash"/>
                </a:ln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 the </a:t>
            </a:r>
            <a:r>
              <a:rPr altLang="zh-CN" sz="2400" b="1" spc="50" dirty="0">
                <a:ln w="3175">
                  <a:noFill/>
                  <a:prstDash val="dash"/>
                </a:ln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truth</a:t>
            </a:r>
            <a:r>
              <a:rPr lang="zh-CN" altLang="en-US" sz="2400" b="1" spc="50" dirty="0">
                <a:ln w="3175">
                  <a:noFill/>
                  <a:prstDash val="dash"/>
                </a:ln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. </a:t>
            </a:r>
            <a:endParaRPr lang="zh-CN" altLang="en-US" sz="2400" b="1" spc="50" dirty="0">
              <a:ln w="3175">
                <a:noFill/>
                <a:prstDash val="dash"/>
              </a:ln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微软雅黑" panose="020B0503020204020204" pitchFamily="34" charset="-122"/>
              <a:sym typeface="Arial" panose="020B0604020202020204" pitchFamily="34" charset="0"/>
            </a:endParaRPr>
          </a:p>
        </p:txBody>
      </p:sp>
      <p:cxnSp>
        <p:nvCxnSpPr>
          <p:cNvPr id="5" name="直接连接符 4"/>
          <p:cNvCxnSpPr/>
          <p:nvPr>
            <p:custDataLst>
              <p:tags r:id="rId9"/>
            </p:custDataLst>
          </p:nvPr>
        </p:nvCxnSpPr>
        <p:spPr>
          <a:xfrm>
            <a:off x="7424418" y="1522159"/>
            <a:ext cx="0" cy="442080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05420" y="1818005"/>
            <a:ext cx="3829050" cy="3829050"/>
          </a:xfrm>
          <a:prstGeom prst="rect">
            <a:avLst/>
          </a:prstGeom>
        </p:spPr>
      </p:pic>
      <p:sp>
        <p:nvSpPr>
          <p:cNvPr id="6" name="Title 6"/>
          <p:cNvSpPr txBox="1"/>
          <p:nvPr>
            <p:custDataLst>
              <p:tags r:id="rId11"/>
            </p:custDataLst>
          </p:nvPr>
        </p:nvSpPr>
        <p:spPr>
          <a:xfrm>
            <a:off x="273119" y="306035"/>
            <a:ext cx="10974649" cy="60840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91440" tIns="45720" rIns="91440" bIns="45720" anchor="b" anchorCtr="0">
            <a:no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00000"/>
              </a:lnSpc>
              <a:defRPr/>
            </a:pPr>
            <a:r>
              <a:rPr altLang="zh-CN" sz="5400" b="1" spc="150" dirty="0">
                <a:ln>
                  <a:solidFill>
                    <a:schemeClr val="accent2">
                      <a:lumMod val="40000"/>
                      <a:lumOff val="60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Funny Moment</a:t>
            </a:r>
            <a:endParaRPr altLang="zh-CN" sz="5400" b="1" spc="150" dirty="0">
              <a:ln>
                <a:solidFill>
                  <a:schemeClr val="accent2">
                    <a:lumMod val="40000"/>
                    <a:lumOff val="60000"/>
                  </a:schemeClr>
                </a:solidFill>
              </a:ln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custDataLst>
      <p:tags r:id="rId1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5259070" y="1939290"/>
            <a:ext cx="6545580" cy="2303780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normAutofit/>
          </a:bodyPr>
          <a:lstStyle>
            <a:lvl1pPr marL="0" marR="0" indent="0" algn="dist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ts val="7200"/>
              <a:buFont typeface="Arial" panose="020B0604020202020204" pitchFamily="34" charset="0"/>
              <a:buNone/>
              <a:defRPr sz="6000" b="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</a:defRPr>
            </a:lvl1pPr>
          </a:lstStyle>
          <a:p>
            <a:pPr algn="ctr"/>
            <a:r>
              <a:rPr lang="en-US" altLang="zh-CN">
                <a:ln>
                  <a:solidFill>
                    <a:schemeClr val="accent3">
                      <a:lumMod val="60000"/>
                      <a:lumOff val="40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Black" panose="020B0A04020102020204" charset="0"/>
                <a:cs typeface="Arial Black" panose="020B0A04020102020204" charset="0"/>
                <a:sym typeface="Arial" panose="020B0604020202020204" pitchFamily="34" charset="0"/>
              </a:rPr>
              <a:t>Thanks for </a:t>
            </a:r>
            <a:endParaRPr lang="en-US" altLang="zh-CN"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 Black" panose="020B0A04020102020204" charset="0"/>
              <a:cs typeface="Arial Black" panose="020B0A04020102020204" charset="0"/>
              <a:sym typeface="Arial" panose="020B0604020202020204" pitchFamily="34" charset="0"/>
            </a:endParaRPr>
          </a:p>
          <a:p>
            <a:pPr algn="ctr"/>
            <a:r>
              <a:rPr lang="en-US" altLang="zh-CN">
                <a:ln>
                  <a:solidFill>
                    <a:schemeClr val="accent3">
                      <a:lumMod val="60000"/>
                      <a:lumOff val="40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Black" panose="020B0A04020102020204" charset="0"/>
                <a:cs typeface="Arial Black" panose="020B0A04020102020204" charset="0"/>
                <a:sym typeface="Arial" panose="020B0604020202020204" pitchFamily="34" charset="0"/>
              </a:rPr>
              <a:t>watching</a:t>
            </a:r>
            <a:endParaRPr lang="en-US" altLang="zh-CN"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 Black" panose="020B0A04020102020204" charset="0"/>
              <a:cs typeface="Arial Black" panose="020B0A04020102020204" charset="0"/>
              <a:sym typeface="Arial" panose="020B0604020202020204" pitchFamily="34" charset="0"/>
            </a:endParaRPr>
          </a:p>
        </p:txBody>
      </p:sp>
      <p:sp>
        <p:nvSpPr>
          <p:cNvPr id="5" name="标题 1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5338445" y="1605280"/>
            <a:ext cx="6545580" cy="2637790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normAutofit/>
          </a:bodyPr>
          <a:lstStyle>
            <a:lvl1pPr marL="0" marR="0" indent="0" algn="dist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ts val="7200"/>
              <a:buFont typeface="Arial" panose="020B0604020202020204" pitchFamily="34" charset="0"/>
              <a:buNone/>
              <a:defRPr sz="6000" b="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</a:defRPr>
            </a:lvl1pPr>
          </a:lstStyle>
          <a:p>
            <a:pPr algn="ctr"/>
            <a:r>
              <a:rPr lang="en-US" altLang="zh-CN">
                <a:ln>
                  <a:solidFill>
                    <a:schemeClr val="accent3">
                      <a:lumMod val="60000"/>
                      <a:lumOff val="40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Black" panose="020B0A04020102020204" charset="0"/>
                <a:cs typeface="Arial Black" panose="020B0A04020102020204" charset="0"/>
                <a:sym typeface="Arial" panose="020B0604020202020204" pitchFamily="34" charset="0"/>
              </a:rPr>
              <a:t>Welcome to </a:t>
            </a:r>
            <a:endParaRPr lang="en-US" altLang="zh-CN"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 Black" panose="020B0A04020102020204" charset="0"/>
              <a:cs typeface="Arial Black" panose="020B0A04020102020204" charset="0"/>
              <a:sym typeface="Arial" panose="020B0604020202020204" pitchFamily="34" charset="0"/>
            </a:endParaRPr>
          </a:p>
          <a:p>
            <a:pPr algn="ctr"/>
            <a:r>
              <a:rPr lang="en-US" altLang="zh-CN">
                <a:ln>
                  <a:solidFill>
                    <a:schemeClr val="accent3">
                      <a:lumMod val="60000"/>
                      <a:lumOff val="40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Black" panose="020B0A04020102020204" charset="0"/>
                <a:cs typeface="Arial Black" panose="020B0A04020102020204" charset="0"/>
                <a:sym typeface="Arial" panose="020B0604020202020204" pitchFamily="34" charset="0"/>
              </a:rPr>
              <a:t>next part</a:t>
            </a:r>
            <a:endParaRPr lang="en-US" altLang="zh-CN"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 Black" panose="020B0A04020102020204" charset="0"/>
              <a:cs typeface="Arial Black" panose="020B0A04020102020204" charset="0"/>
              <a:sym typeface="Arial" panose="020B0604020202020204" pitchFamily="34" charset="0"/>
            </a:endParaRPr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65" fill="hold" display="1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4" grpId="0"/>
      <p:bldP spid="4" grpId="1"/>
    </p:bldLst>
  </p:timing>
</p:sld>
</file>

<file path=ppt/tags/tag1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01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02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0"/>
  <p:tag name="KSO_WM_UNIT_ID" val="_15*i*0"/>
  <p:tag name="KSO_WM_UNIT_BK_DARK_LIGHT" val="2"/>
  <p:tag name="KSO_WM_UNIT_LAYERLEVEL" val="1"/>
  <p:tag name="KSO_WM_TAG_VERSION" val="1.0"/>
  <p:tag name="KSO_WM_BEAUTIFY_FLAG" val="#wm#"/>
</p:tagLst>
</file>

<file path=ppt/tags/tag103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04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05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06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07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08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09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11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0"/>
  <p:tag name="KSO_WM_UNIT_ID" val="_16*i*0"/>
  <p:tag name="KSO_WM_UNIT_BK_DARK_LIGHT" val="2"/>
  <p:tag name="KSO_WM_UNIT_LAYERLEVEL" val="1"/>
  <p:tag name="KSO_WM_TAG_VERSION" val="1.0"/>
  <p:tag name="KSO_WM_BEAUTIFY_FLAG" val="#wm#"/>
</p:tagLst>
</file>

<file path=ppt/tags/tag112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13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14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15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16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17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18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19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0"/>
  <p:tag name="KSO_WM_UNIT_ID" val="_17*i*0"/>
  <p:tag name="KSO_WM_UNIT_BK_DARK_LIGHT" val="2"/>
  <p:tag name="KSO_WM_UNIT_LAYERLEVEL" val="1"/>
  <p:tag name="KSO_WM_TAG_VERSION" val="1.0"/>
  <p:tag name="KSO_WM_BEAUTIFY_FLAG" val="#wm#"/>
</p:tagLst>
</file>

<file path=ppt/tags/tag121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22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23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24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25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26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27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28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29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31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0"/>
  <p:tag name="KSO_WM_UNIT_ID" val="_18*i*0"/>
  <p:tag name="KSO_WM_UNIT_BK_DARK_LIGHT" val="2"/>
  <p:tag name="KSO_WM_UNIT_LAYERLEVEL" val="1"/>
  <p:tag name="KSO_WM_TAG_VERSION" val="1.0"/>
  <p:tag name="KSO_WM_BEAUTIFY_FLAG" val="#wm#"/>
</p:tagLst>
</file>

<file path=ppt/tags/tag132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33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34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35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36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37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38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712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712"/>
</p:tagLst>
</file>

<file path=ppt/tags/tag1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44.xml><?xml version="1.0" encoding="utf-8"?>
<p:tagLst xmlns:p="http://schemas.openxmlformats.org/presentationml/2006/main">
  <p:tag name="KSO_WM_TEMPLATE_THUMBS_INDEX" val="1、4、7、9、12、16、17、18、19、26、31、37、38"/>
  <p:tag name="KSO_WM_TEMPLATE_SUBCATEGORY" val="0"/>
  <p:tag name="KSO_WM_TEMPLATE_MASTER_TYPE" val="1"/>
  <p:tag name="KSO_WM_TEMPLATE_COLOR_TYPE" val="1"/>
  <p:tag name="KSO_WM_TEMPLATE_MASTER_THUMB_INDEX" val="12"/>
  <p:tag name="KSO_WM_TAG_VERSION" val="1.0"/>
  <p:tag name="KSO_WM_BEAUTIFY_FLAG" val="#wm#"/>
  <p:tag name="KSO_WM_TEMPLATE_CATEGORY" val="custom"/>
  <p:tag name="KSO_WM_TEMPLATE_INDEX" val="20205712"/>
</p:tagLst>
</file>

<file path=ppt/tags/tag1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y"/>
  <p:tag name="KSO_WM_UNIT_INDEX" val="1"/>
  <p:tag name="KSO_WM_UNIT_ID" val="_1*y*1"/>
  <p:tag name="KSO_WM_UNIT_LAYERLEVEL" val="1"/>
  <p:tag name="KSO_WM_TAG_VERSION" val="1.0"/>
  <p:tag name="KSO_WM_BEAUTIFY_FLAG" val="#wm#"/>
</p:tagLst>
</file>

<file path=ppt/tags/tag1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</p:tagLst>
</file>

<file path=ppt/tags/tag2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</p:tagLst>
</file>

<file path=ppt/tags/tag2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</p:tagLst>
</file>

<file path=ppt/tags/tag2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</p:tagLst>
</file>

<file path=ppt/tags/tag2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</p:tagLst>
</file>

<file path=ppt/tags/tag2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</p:tagLst>
</file>

<file path=ppt/tags/tag226.xml><?xml version="1.0" encoding="utf-8"?>
<p:tagLst xmlns:p="http://schemas.openxmlformats.org/presentationml/2006/main">
  <p:tag name="KSO_WM_UNIT_TYPE" val="i"/>
  <p:tag name="KSO_WM_UNIT_SUBTYPE" val="h"/>
  <p:tag name="KSO_WM_UNIT_BK_DARK_LIGHT" val="2"/>
  <p:tag name="KSO_WM_UNIT_HIGHLIGHT" val="0"/>
  <p:tag name="KSO_WM_UNIT_COMPATIBLE" val="0"/>
  <p:tag name="KSO_WM_UNIT_DIAGRAM_ISNUMVISUAL" val="0"/>
  <p:tag name="KSO_WM_UNIT_DIAGRAM_ISREFERUNIT" val="0"/>
  <p:tag name="KSO_WM_UNIT_INDEX" val="0"/>
  <p:tag name="KSO_WM_UNIT_ID" val="_13*i*0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2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2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2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2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2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2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234.xml><?xml version="1.0" encoding="utf-8"?>
<p:tagLst xmlns:p="http://schemas.openxmlformats.org/presentationml/2006/main">
  <p:tag name="KSO_WM_UNIT_TYPE" val="i"/>
  <p:tag name="KSO_WM_UNIT_SUBTYPE" val="h"/>
  <p:tag name="KSO_WM_UNIT_BK_DARK_LIGHT" val="2"/>
  <p:tag name="KSO_WM_UNIT_HIGHLIGHT" val="0"/>
  <p:tag name="KSO_WM_UNIT_COMPATIBLE" val="0"/>
  <p:tag name="KSO_WM_UNIT_DIAGRAM_ISNUMVISUAL" val="0"/>
  <p:tag name="KSO_WM_UNIT_DIAGRAM_ISREFERUNIT" val="0"/>
  <p:tag name="KSO_WM_UNIT_INDEX" val="0"/>
  <p:tag name="KSO_WM_UNIT_ID" val="_14*i*0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42.xml><?xml version="1.0" encoding="utf-8"?>
<p:tagLst xmlns:p="http://schemas.openxmlformats.org/presentationml/2006/main">
  <p:tag name="KSO_WM_UNIT_TYPE" val="i"/>
  <p:tag name="KSO_WM_UNIT_SUBTYPE" val="h"/>
  <p:tag name="KSO_WM_UNIT_BK_DARK_LIGHT" val="2"/>
  <p:tag name="KSO_WM_UNIT_HIGHLIGHT" val="0"/>
  <p:tag name="KSO_WM_UNIT_COMPATIBLE" val="0"/>
  <p:tag name="KSO_WM_UNIT_DIAGRAM_ISNUMVISUAL" val="0"/>
  <p:tag name="KSO_WM_UNIT_DIAGRAM_ISREFERUNIT" val="0"/>
  <p:tag name="KSO_WM_UNIT_INDEX" val="0"/>
  <p:tag name="KSO_WM_UNIT_ID" val="_15*i*0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51.xml><?xml version="1.0" encoding="utf-8"?>
<p:tagLst xmlns:p="http://schemas.openxmlformats.org/presentationml/2006/main">
  <p:tag name="KSO_WM_UNIT_TYPE" val="i"/>
  <p:tag name="KSO_WM_UNIT_SUBTYPE" val="h"/>
  <p:tag name="KSO_WM_UNIT_BK_DARK_LIGHT" val="2"/>
  <p:tag name="KSO_WM_UNIT_HIGHLIGHT" val="0"/>
  <p:tag name="KSO_WM_UNIT_COMPATIBLE" val="0"/>
  <p:tag name="KSO_WM_UNIT_DIAGRAM_ISNUMVISUAL" val="0"/>
  <p:tag name="KSO_WM_UNIT_DIAGRAM_ISREFERUNIT" val="0"/>
  <p:tag name="KSO_WM_UNIT_INDEX" val="0"/>
  <p:tag name="KSO_WM_UNIT_ID" val="_16*i*0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0.xml><?xml version="1.0" encoding="utf-8"?>
<p:tagLst xmlns:p="http://schemas.openxmlformats.org/presentationml/2006/main">
  <p:tag name="KSO_WM_UNIT_TYPE" val="i"/>
  <p:tag name="KSO_WM_UNIT_SUBTYPE" val="h"/>
  <p:tag name="KSO_WM_UNIT_BK_DARK_LIGHT" val="2"/>
  <p:tag name="KSO_WM_UNIT_HIGHLIGHT" val="0"/>
  <p:tag name="KSO_WM_UNIT_COMPATIBLE" val="0"/>
  <p:tag name="KSO_WM_UNIT_DIAGRAM_ISNUMVISUAL" val="0"/>
  <p:tag name="KSO_WM_UNIT_DIAGRAM_ISREFERUNIT" val="0"/>
  <p:tag name="KSO_WM_UNIT_INDEX" val="0"/>
  <p:tag name="KSO_WM_UNIT_ID" val="_17*i*0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71.xml><?xml version="1.0" encoding="utf-8"?>
<p:tagLst xmlns:p="http://schemas.openxmlformats.org/presentationml/2006/main">
  <p:tag name="KSO_WM_UNIT_TYPE" val="i"/>
  <p:tag name="KSO_WM_UNIT_SUBTYPE" val="h"/>
  <p:tag name="KSO_WM_UNIT_BK_DARK_LIGHT" val="2"/>
  <p:tag name="KSO_WM_UNIT_HIGHLIGHT" val="0"/>
  <p:tag name="KSO_WM_UNIT_COMPATIBLE" val="0"/>
  <p:tag name="KSO_WM_UNIT_DIAGRAM_ISNUMVISUAL" val="0"/>
  <p:tag name="KSO_WM_UNIT_DIAGRAM_ISREFERUNIT" val="0"/>
  <p:tag name="KSO_WM_UNIT_INDEX" val="0"/>
  <p:tag name="KSO_WM_UNIT_ID" val="_18*i*0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474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474"/>
</p:tagLst>
</file>

<file path=ppt/tags/tag2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2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2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284.xml><?xml version="1.0" encoding="utf-8"?>
<p:tagLst xmlns:p="http://schemas.openxmlformats.org/presentationml/2006/main">
  <p:tag name="KSO_WM_TEMPLATE_SUBCATEGORY" val="0"/>
  <p:tag name="KSO_WM_TEMPLATE_COLOR_TYPE" val="1"/>
  <p:tag name="KSO_WM_TEMPLATE_MASTER_THUMB_INDEX" val="11"/>
  <p:tag name="KSO_WM_TEMPLATE_THUMBS_INDEX" val="1、4、7、8、11、12、14、15、16、17、18、22、23、24"/>
  <p:tag name="KSO_WM_TAG_VERSION" val="1.0"/>
  <p:tag name="KSO_WM_BEAUTIFY_FLAG" val="#wm#"/>
  <p:tag name="KSO_WM_TEMPLATE_CATEGORY" val="custom"/>
  <p:tag name="KSO_WM_TEMPLATE_INDEX" val="20205474"/>
  <p:tag name="KSO_WM_TEMPLATE_MASTER_TYPE" val="1"/>
</p:tagLst>
</file>

<file path=ppt/tags/tag2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y"/>
  <p:tag name="KSO_WM_UNIT_INDEX" val="1"/>
  <p:tag name="KSO_WM_UNIT_ID" val="_1*y*1"/>
  <p:tag name="KSO_WM_UNIT_LAYERLEVEL" val="1"/>
  <p:tag name="KSO_WM_TAG_VERSION" val="1.0"/>
  <p:tag name="KSO_WM_BEAUTIFY_FLAG" val="#wm#"/>
</p:tagLst>
</file>

<file path=ppt/tags/tag2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</p:tagLst>
</file>

<file path=ppt/tags/tag3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</p:tagLst>
</file>

<file path=ppt/tags/tag3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</p:tagLst>
</file>

<file path=ppt/tags/tag3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</p:tagLst>
</file>

<file path=ppt/tags/tag3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</p:tagLst>
</file>

<file path=ppt/tags/tag3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</p:tagLst>
</file>

<file path=ppt/tags/tag366.xml><?xml version="1.0" encoding="utf-8"?>
<p:tagLst xmlns:p="http://schemas.openxmlformats.org/presentationml/2006/main">
  <p:tag name="KSO_WM_UNIT_TYPE" val="i"/>
  <p:tag name="KSO_WM_UNIT_SUBTYPE" val="h"/>
  <p:tag name="KSO_WM_UNIT_BK_DARK_LIGHT" val="2"/>
  <p:tag name="KSO_WM_UNIT_HIGHLIGHT" val="0"/>
  <p:tag name="KSO_WM_UNIT_COMPATIBLE" val="0"/>
  <p:tag name="KSO_WM_UNIT_DIAGRAM_ISNUMVISUAL" val="0"/>
  <p:tag name="KSO_WM_UNIT_DIAGRAM_ISREFERUNIT" val="0"/>
  <p:tag name="KSO_WM_UNIT_INDEX" val="0"/>
  <p:tag name="KSO_WM_UNIT_ID" val="_13*i*0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3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3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3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3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3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3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374.xml><?xml version="1.0" encoding="utf-8"?>
<p:tagLst xmlns:p="http://schemas.openxmlformats.org/presentationml/2006/main">
  <p:tag name="KSO_WM_UNIT_TYPE" val="i"/>
  <p:tag name="KSO_WM_UNIT_SUBTYPE" val="h"/>
  <p:tag name="KSO_WM_UNIT_BK_DARK_LIGHT" val="2"/>
  <p:tag name="KSO_WM_UNIT_HIGHLIGHT" val="0"/>
  <p:tag name="KSO_WM_UNIT_COMPATIBLE" val="0"/>
  <p:tag name="KSO_WM_UNIT_DIAGRAM_ISNUMVISUAL" val="0"/>
  <p:tag name="KSO_WM_UNIT_DIAGRAM_ISREFERUNIT" val="0"/>
  <p:tag name="KSO_WM_UNIT_INDEX" val="0"/>
  <p:tag name="KSO_WM_UNIT_ID" val="_14*i*0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3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3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3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3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3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3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382.xml><?xml version="1.0" encoding="utf-8"?>
<p:tagLst xmlns:p="http://schemas.openxmlformats.org/presentationml/2006/main">
  <p:tag name="KSO_WM_UNIT_TYPE" val="i"/>
  <p:tag name="KSO_WM_UNIT_SUBTYPE" val="h"/>
  <p:tag name="KSO_WM_UNIT_BK_DARK_LIGHT" val="2"/>
  <p:tag name="KSO_WM_UNIT_HIGHLIGHT" val="0"/>
  <p:tag name="KSO_WM_UNIT_COMPATIBLE" val="0"/>
  <p:tag name="KSO_WM_UNIT_DIAGRAM_ISNUMVISUAL" val="0"/>
  <p:tag name="KSO_WM_UNIT_DIAGRAM_ISREFERUNIT" val="0"/>
  <p:tag name="KSO_WM_UNIT_INDEX" val="0"/>
  <p:tag name="KSO_WM_UNIT_ID" val="_15*i*0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3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3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3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3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3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3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3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391.xml><?xml version="1.0" encoding="utf-8"?>
<p:tagLst xmlns:p="http://schemas.openxmlformats.org/presentationml/2006/main">
  <p:tag name="KSO_WM_UNIT_TYPE" val="i"/>
  <p:tag name="KSO_WM_UNIT_SUBTYPE" val="h"/>
  <p:tag name="KSO_WM_UNIT_BK_DARK_LIGHT" val="2"/>
  <p:tag name="KSO_WM_UNIT_HIGHLIGHT" val="0"/>
  <p:tag name="KSO_WM_UNIT_COMPATIBLE" val="0"/>
  <p:tag name="KSO_WM_UNIT_DIAGRAM_ISNUMVISUAL" val="0"/>
  <p:tag name="KSO_WM_UNIT_DIAGRAM_ISREFERUNIT" val="0"/>
  <p:tag name="KSO_WM_UNIT_INDEX" val="0"/>
  <p:tag name="KSO_WM_UNIT_ID" val="_16*i*0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3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3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3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3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3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3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3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3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4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00.xml><?xml version="1.0" encoding="utf-8"?>
<p:tagLst xmlns:p="http://schemas.openxmlformats.org/presentationml/2006/main">
  <p:tag name="KSO_WM_UNIT_TYPE" val="i"/>
  <p:tag name="KSO_WM_UNIT_SUBTYPE" val="h"/>
  <p:tag name="KSO_WM_UNIT_BK_DARK_LIGHT" val="2"/>
  <p:tag name="KSO_WM_UNIT_HIGHLIGHT" val="0"/>
  <p:tag name="KSO_WM_UNIT_COMPATIBLE" val="0"/>
  <p:tag name="KSO_WM_UNIT_DIAGRAM_ISNUMVISUAL" val="0"/>
  <p:tag name="KSO_WM_UNIT_DIAGRAM_ISREFERUNIT" val="0"/>
  <p:tag name="KSO_WM_UNIT_INDEX" val="0"/>
  <p:tag name="KSO_WM_UNIT_ID" val="_17*i*0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4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4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4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4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4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4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4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4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4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411.xml><?xml version="1.0" encoding="utf-8"?>
<p:tagLst xmlns:p="http://schemas.openxmlformats.org/presentationml/2006/main">
  <p:tag name="KSO_WM_UNIT_TYPE" val="i"/>
  <p:tag name="KSO_WM_UNIT_SUBTYPE" val="h"/>
  <p:tag name="KSO_WM_UNIT_BK_DARK_LIGHT" val="2"/>
  <p:tag name="KSO_WM_UNIT_HIGHLIGHT" val="0"/>
  <p:tag name="KSO_WM_UNIT_COMPATIBLE" val="0"/>
  <p:tag name="KSO_WM_UNIT_DIAGRAM_ISNUMVISUAL" val="0"/>
  <p:tag name="KSO_WM_UNIT_DIAGRAM_ISREFERUNIT" val="0"/>
  <p:tag name="KSO_WM_UNIT_INDEX" val="0"/>
  <p:tag name="KSO_WM_UNIT_ID" val="_18*i*0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4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4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4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4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4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4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4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4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474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474"/>
</p:tagLst>
</file>

<file path=ppt/tags/tag4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24.xml><?xml version="1.0" encoding="utf-8"?>
<p:tagLst xmlns:p="http://schemas.openxmlformats.org/presentationml/2006/main">
  <p:tag name="KSO_WM_TEMPLATE_SUBCATEGORY" val="0"/>
  <p:tag name="KSO_WM_TEMPLATE_COLOR_TYPE" val="1"/>
  <p:tag name="KSO_WM_TEMPLATE_MASTER_THUMB_INDEX" val="11"/>
  <p:tag name="KSO_WM_TEMPLATE_THUMBS_INDEX" val="1、4、7、8、11、12、14、15、16、17、18、22、23、24"/>
  <p:tag name="KSO_WM_TAG_VERSION" val="1.0"/>
  <p:tag name="KSO_WM_BEAUTIFY_FLAG" val="#wm#"/>
  <p:tag name="KSO_WM_TEMPLATE_CATEGORY" val="custom"/>
  <p:tag name="KSO_WM_TEMPLATE_INDEX" val="20205474"/>
  <p:tag name="KSO_WM_TEMPLATE_MASTER_TYPE" val="1"/>
</p:tagLst>
</file>

<file path=ppt/tags/tag425.xml><?xml version="1.0" encoding="utf-8"?>
<p:tagLst xmlns:p="http://schemas.openxmlformats.org/presentationml/2006/main">
  <p:tag name="KSO_WM_UNIT_ISCONTENTSTITLE" val="0"/>
  <p:tag name="KSO_WM_UNIT_NOCLEAR" val="0"/>
  <p:tag name="KSO_WM_UNIT_VALUE" val="25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LAYERLEVEL" val="1"/>
  <p:tag name="KSO_WM_TAG_VERSION" val="1.0"/>
  <p:tag name="KSO_WM_BEAUTIFY_FLAG" val="#wm#"/>
  <p:tag name="KSO_WM_UNIT_PRESET_TEXT" val="点击此处添加副标题，文字是您思想的提炼，为了演示发布的良好效果，请言简意赅的阐述您的观点。"/>
  <p:tag name="KSO_WM_TEMPLATE_CATEGORY" val="custom"/>
  <p:tag name="KSO_WM_TEMPLATE_INDEX" val="20205474"/>
  <p:tag name="KSO_WM_UNIT_ID" val="custom20205474_1*b*1"/>
  <p:tag name="KSO_WM_UNIT_ISNUMDGMTITLE" val="0"/>
</p:tagLst>
</file>

<file path=ppt/tags/tag426.xml><?xml version="1.0" encoding="utf-8"?>
<p:tagLst xmlns:p="http://schemas.openxmlformats.org/presentationml/2006/main">
  <p:tag name="KSO_WM_UNIT_ISCONTENTSTITLE" val="0"/>
  <p:tag name="KSO_WM_UNIT_ISNUMDGMTITLE" val="0"/>
  <p:tag name="KSO_WM_UNIT_PRESET_TEXT" val="绿色卡通语文教案"/>
  <p:tag name="KSO_WM_UNIT_NOCLEAR" val="0"/>
  <p:tag name="KSO_WM_UNIT_VALUE" val="7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474_1*a*1"/>
  <p:tag name="KSO_WM_TEMPLATE_CATEGORY" val="custom"/>
  <p:tag name="KSO_WM_TEMPLATE_INDEX" val="20205474"/>
  <p:tag name="KSO_WM_UNIT_LAYERLEVEL" val="1"/>
  <p:tag name="KSO_WM_TAG_VERSION" val="1.0"/>
  <p:tag name="KSO_WM_BEAUTIFY_FLAG" val="#wm#"/>
</p:tagLst>
</file>

<file path=ppt/tags/tag427.xml><?xml version="1.0" encoding="utf-8"?>
<p:tagLst xmlns:p="http://schemas.openxmlformats.org/presentationml/2006/main">
  <p:tag name="KSO_WM_TEMPLATE_THUMBS_INDEX" val="1、4、7、8、11、12、14、15、16、17、18、22、23、24"/>
  <p:tag name="KSO_WM_SLIDE_ID" val="custom20205474_1"/>
  <p:tag name="KSO_WM_TEMPLATE_SUBCATEGORY" val="0"/>
  <p:tag name="KSO_WM_TEMPLATE_MASTER_TYPE" val="1"/>
  <p:tag name="KSO_WM_TEMPLATE_COLOR_TYPE" val="1"/>
  <p:tag name="KSO_WM_SLIDE_TYPE" val="title"/>
  <p:tag name="KSO_WM_SLIDE_SUBTYPE" val="pureTxt"/>
  <p:tag name="KSO_WM_SLIDE_ITEM_CNT" val="0"/>
  <p:tag name="KSO_WM_SLIDE_INDEX" val="1"/>
  <p:tag name="KSO_WM_TEMPLATE_MASTER_THUMB_INDEX" val="11"/>
  <p:tag name="KSO_WM_TAG_VERSION" val="1.0"/>
  <p:tag name="KSO_WM_BEAUTIFY_FLAG" val="#wm#"/>
  <p:tag name="KSO_WM_TEMPLATE_CATEGORY" val="custom"/>
  <p:tag name="KSO_WM_TEMPLATE_INDEX" val="20205474"/>
  <p:tag name="KSO_WM_SLIDE_LAYOUT" val="a_b"/>
  <p:tag name="KSO_WM_SLIDE_LAYOUT_CNT" val="1_1"/>
</p:tagLst>
</file>

<file path=ppt/tags/tag428.xml><?xml version="1.0" encoding="utf-8"?>
<p:tagLst xmlns:p="http://schemas.openxmlformats.org/presentationml/2006/main">
  <p:tag name="KSO_WM_SLIDE_BACKGROUND_TYPE" val="navigation"/>
  <p:tag name="KSO_WM_UNIT_SUBTYPE" val="h"/>
  <p:tag name="KSO_WM_TEMPLATE_CATEGORY" val="custom"/>
  <p:tag name="KSO_WM_TEMPLATE_INDEX" val="20205474"/>
  <p:tag name="KSO_WM_UNIT_ID" val="custom20205474_8*i*1"/>
  <p:tag name="KSO_WM_UNIT_TYPE" val="i"/>
  <p:tag name="KSO_WM_UNIT_INDEX" val="1"/>
  <p:tag name="KSO_WM_UNIT_BK_DARK_LIGHT" val="2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</p:tagLst>
</file>

<file path=ppt/tags/tag429.xml><?xml version="1.0" encoding="utf-8"?>
<p:tagLst xmlns:p="http://schemas.openxmlformats.org/presentationml/2006/main">
  <p:tag name="KSO_WM_SLIDE_BACKGROUND_TYPE" val="navigation"/>
  <p:tag name="KSO_WM_TEMPLATE_CATEGORY" val="custom"/>
  <p:tag name="KSO_WM_TEMPLATE_INDEX" val="20205474"/>
  <p:tag name="KSO_WM_UNIT_TYPE" val="i"/>
  <p:tag name="KSO_WM_UNIT_INDEX" val="1"/>
  <p:tag name="KSO_WM_UNIT_HIGHLIGHT" val="0"/>
  <p:tag name="KSO_WM_UNIT_COMPATIBLE" val="0"/>
  <p:tag name="KSO_WM_UNIT_DIAGRAM_ISNUMVISUAL" val="0"/>
  <p:tag name="KSO_WM_UNIT_DIAGRAM_ISREFERUNIT" val="0"/>
  <p:tag name="KSO_WM_UNIT_ID" val="custom20205474_8*i*1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30.xml><?xml version="1.0" encoding="utf-8"?>
<p:tagLst xmlns:p="http://schemas.openxmlformats.org/presentationml/2006/main">
  <p:tag name="KSO_WM_SLIDE_BACKGROUND_TYPE" val="navigation"/>
  <p:tag name="KSO_WM_TEMPLATE_CATEGORY" val="custom"/>
  <p:tag name="KSO_WM_TEMPLATE_INDEX" val="20205474"/>
  <p:tag name="KSO_WM_UNIT_TYPE" val="i"/>
  <p:tag name="KSO_WM_UNIT_INDEX" val="2"/>
  <p:tag name="KSO_WM_UNIT_HIGHLIGHT" val="0"/>
  <p:tag name="KSO_WM_UNIT_COMPATIBLE" val="0"/>
  <p:tag name="KSO_WM_UNIT_DIAGRAM_ISNUMVISUAL" val="0"/>
  <p:tag name="KSO_WM_UNIT_DIAGRAM_ISREFERUNIT" val="0"/>
  <p:tag name="KSO_WM_UNIT_ID" val="custom20205474_8*i*2"/>
  <p:tag name="KSO_WM_UNIT_LAYERLEVEL" val="1"/>
  <p:tag name="KSO_WM_TAG_VERSION" val="1.0"/>
  <p:tag name="KSO_WM_BEAUTIFY_FLAG" val="#wm#"/>
</p:tagLst>
</file>

<file path=ppt/tags/tag4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h_i"/>
  <p:tag name="KSO_WM_UNIT_INDEX" val="2_1"/>
  <p:tag name="KSO_WM_UNIT_LAYERLEVEL" val="1_1"/>
  <p:tag name="KSO_WM_TAG_VERSION" val="1.0"/>
  <p:tag name="KSO_WM_BEAUTIFY_FLAG" val="#wm#"/>
  <p:tag name="KSO_WM_UNIT_BLOCK" val="0"/>
  <p:tag name="KSO_WM_UNIT_SM_LIMIT_TYPE" val="2"/>
  <p:tag name="KSO_WM_UNIT_DECORATE_INFO" val="{&quot;DecorateInfoX&quot;:{&quot;IsLeft&quot;:true,&quot;IsRight&quot;:false,&quot;IsAbs&quot;:true},&quot;DecorateInfoY&quot;:{&quot;IsTop&quot;:true,&quot;IsBottom&quot;:false,&quot;IsAbs&quot;:true}}"/>
  <p:tag name="KSO_WM_TEMPLATE_CATEGORY" val="custom"/>
  <p:tag name="KSO_WM_TEMPLATE_INDEX" val="20205474"/>
  <p:tag name="KSO_WM_UNIT_ID" val="custom20205474_8*h_i*2_1"/>
</p:tagLst>
</file>

<file path=ppt/tags/tag432.xml><?xml version="1.0" encoding="utf-8"?>
<p:tagLst xmlns:p="http://schemas.openxmlformats.org/presentationml/2006/main">
  <p:tag name="KSO_WM_UNIT_TEXTBOXSTYLE_SHAPETYPE" val="1"/>
  <p:tag name="KSO_WM_UNIT_TEXTBOXSTYLE_ADJUSTLEFT" val="0_-29.09998"/>
  <p:tag name="KSO_WM_UNIT_TEXTBOXSTYLE_ADJUSTTOP" val="0_-63.95001"/>
  <p:tag name="KSO_WM_UNIT_TEXTBOXSTYLE_ADJUSTWIDTH" val="100_58.19998"/>
  <p:tag name="KSO_WM_UNIT_TEXTBOXSTYLE_ADJUSTHEIGTH" val="100_109.65"/>
  <p:tag name="KSO_WM_UNIT_HIGHLIGHT" val="0"/>
  <p:tag name="KSO_WM_UNIT_COMPATIBLE" val="0"/>
  <p:tag name="KSO_WM_UNIT_DIAGRAM_ISNUMVISUAL" val="0"/>
  <p:tag name="KSO_WM_UNIT_DIAGRAM_ISREFERUNIT" val="0"/>
  <p:tag name="KSO_WM_UNIT_TYPE" val="h_i"/>
  <p:tag name="KSO_WM_UNIT_INDEX" val="1_1"/>
  <p:tag name="KSO_WM_UNIT_LAYERLEVEL" val="1_1"/>
  <p:tag name="KSO_WM_TAG_VERSION" val="1.0"/>
  <p:tag name="KSO_WM_BEAUTIFY_FLAG" val="#wm#"/>
  <p:tag name="KSO_WM_UNIT_BLOCK" val="0"/>
  <p:tag name="KSO_WM_UNIT_SM_LIMIT_TYPE" val="2"/>
  <p:tag name="KSO_WM_UNIT_DECORATE_INFO" val="{&quot;DecorateInfoX&quot;:{&quot;IsLeft&quot;:false,&quot;IsRight&quot;:true,&quot;IsAbs&quot;:true},&quot;DecorateInfoY&quot;:{&quot;IsTop&quot;:true,&quot;IsBottom&quot;:false,&quot;IsAbs&quot;:true}}"/>
  <p:tag name="KSO_WM_TEMPLATE_CATEGORY" val="custom"/>
  <p:tag name="KSO_WM_TEMPLATE_INDEX" val="20205474"/>
  <p:tag name="KSO_WM_UNIT_ID" val="custom20205474_8*h_i*1_1"/>
</p:tagLst>
</file>

<file path=ppt/tags/tag433.xml><?xml version="1.0" encoding="utf-8"?>
<p:tagLst xmlns:p="http://schemas.openxmlformats.org/presentationml/2006/main">
  <p:tag name="KSO_WM_UNIT_TEXTBOXSTYLE_SHAPETYPE" val="1"/>
  <p:tag name="KSO_WM_UNIT_TEXTBOXSTYLE_ADJUSTLEFT" val="10_-35.445"/>
  <p:tag name="KSO_WM_UNIT_TEXTBOXSTYLE_ADJUSTTOP" val="0_-63.95001"/>
  <p:tag name="KSO_WM_UNIT_HIGHLIGHT" val="0"/>
  <p:tag name="KSO_WM_UNIT_COMPATIBLE" val="0"/>
  <p:tag name="KSO_WM_UNIT_DIAGRAM_ISNUMVISUAL" val="0"/>
  <p:tag name="KSO_WM_UNIT_DIAGRAM_ISREFERUNIT" val="0"/>
  <p:tag name="KSO_WM_UNIT_TYPE" val="h_i"/>
  <p:tag name="KSO_WM_UNIT_INDEX" val="1_2"/>
  <p:tag name="KSO_WM_UNIT_LAYERLEVEL" val="1_1"/>
  <p:tag name="KSO_WM_TAG_VERSION" val="1.0"/>
  <p:tag name="KSO_WM_BEAUTIFY_FLAG" val="#wm#"/>
  <p:tag name="KSO_WM_UNIT_BLOCK" val="0"/>
  <p:tag name="KSO_WM_UNIT_SM_LIMIT_TYPE" val="1"/>
  <p:tag name="KSO_WM_UNIT_DECORATE_INFO" val="{&quot;DecorateInfoX&quot;:{&quot;IsLeft&quot;:true,&quot;IsRight&quot;:false,&quot;IsAbs&quot;:true},&quot;DecorateInfoY&quot;:{&quot;IsTop&quot;:true,&quot;IsBottom&quot;:false,&quot;IsAbs&quot;:true}}"/>
  <p:tag name="KSO_WM_TEMPLATE_CATEGORY" val="custom"/>
  <p:tag name="KSO_WM_TEMPLATE_INDEX" val="20205474"/>
  <p:tag name="KSO_WM_UNIT_ID" val="custom20205474_8*h_i*1_2"/>
</p:tagLst>
</file>

<file path=ppt/tags/tag434.xml><?xml version="1.0" encoding="utf-8"?>
<p:tagLst xmlns:p="http://schemas.openxmlformats.org/presentationml/2006/main">
  <p:tag name="KSO_WM_UNIT_PRESET_TEXT" val="单击此处输入你的正文，文字是您思想的提炼;&#13;为了最终演示发布的良好效果，请尽量言简意赅的阐述观点；根据需要可酌情增减文字……"/>
  <p:tag name="KSO_WM_UNIT_NOCLEAR" val="0"/>
  <p:tag name="KSO_WM_UNIT_VALUE" val="85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1_1"/>
  <p:tag name="KSO_WM_UNIT_LAYERLEVEL" val="1_1"/>
  <p:tag name="KSO_WM_TAG_VERSION" val="1.0"/>
  <p:tag name="KSO_WM_BEAUTIFY_FLAG" val="#wm#"/>
  <p:tag name="KSO_WM_UNIT_DEFAULT_FONT" val="16;20;2"/>
  <p:tag name="KSO_WM_UNIT_BLOCK" val="0"/>
  <p:tag name="KSO_WM_TEMPLATE_CATEGORY" val="custom"/>
  <p:tag name="KSO_WM_TEMPLATE_INDEX" val="20205474"/>
  <p:tag name="KSO_WM_UNIT_ID" val="custom20205474_8*h_f*1_1"/>
  <p:tag name="KSO_WM_UNIT_SUBTYPE" val="a"/>
</p:tagLst>
</file>

<file path=ppt/tags/tag435.xml><?xml version="1.0" encoding="utf-8"?>
<p:tagLst xmlns:p="http://schemas.openxmlformats.org/presentationml/2006/main"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TYPE" val="a"/>
  <p:tag name="KSO_WM_UNIT_INDEX" val="1"/>
  <p:tag name="KSO_WM_UNIT_PRESET_TEXT" val="单击此处添加大标题"/>
  <p:tag name="KSO_WM_UNIT_VALUE" val="30"/>
  <p:tag name="KSO_WM_UNIT_DEFAULT_FONT" val="28;32;4"/>
  <p:tag name="KSO_WM_UNIT_BLOCK" val="0"/>
  <p:tag name="KSO_WM_TEMPLATE_CATEGORY" val="custom"/>
  <p:tag name="KSO_WM_TEMPLATE_INDEX" val="20205474"/>
  <p:tag name="KSO_WM_UNIT_ID" val="custom20205474_8*a*1"/>
  <p:tag name="KSO_WM_UNIT_ISNUMDGMTITLE" val="0"/>
</p:tagLst>
</file>

<file path=ppt/tags/tag436.xml><?xml version="1.0" encoding="utf-8"?>
<p:tagLst xmlns:p="http://schemas.openxmlformats.org/presentationml/2006/main">
  <p:tag name="KSO_WM_SLIDE_LAYOUT_INFO" val="{&quot;direction&quot;:0,&quot;horizontalAlign&quot;:-1,&quot;verticalAlign&quot;:-1,&quot;type&quot;:0,&quot;diagramDirection&quot;:0,&quot;canSetOverLayout&quot;:0,&quot;isOverLayout&quot;:0,&quot;normalSize&quot;:{&quot;size1&quot;:13.5},&quot;minSize&quot;:{&quot;size1&quot;:13.5},&quot;maxSize&quot;:{&quot;size1&quot;:13.5},&quot;edge&quot;:{&quot;left&quot;:true,&quot;top&quot;:true,&quot;right&quot;:true,&quot;bottom&quot;:true},&quot;backgroundInfo&quot;:[{&quot;type&quot;:&quot;navigation&quot;,&quot;left&quot;:0.0,&quot;top&quot;:0.0,&quot;right&quot;:0.0,&quot;bottom&quot;:0.0,&quot;leftAbs&quot;:false,&quot;topAbs&quot;:false,&quot;rightAbs&quot;:false,&quot;bottomAbs&quot;:false}],&quot;subLayout&quot;:[{&quot;direction&quot;:0,&quot;horizontalAlign&quot;:-1,&quot;verticalAlign&quot;:-1,&quot;type&quot;:0,&quot;diagramDirection&quot;:0,&quot;canSetOverLayout&quot;:0,&quot;isOverLayout&quot;:0,&quot;margin&quot;:{&quot;left&quot;:1.69,&quot;top&quot;:0.43,&quot;right&quot;:1.69,&quot;bottom&quot;:0.43},&quot;edge&quot;:{&quot;left&quot;:true,&quot;top&quot;:true,&quot;right&quot;:true,&quot;bottom&quot;:false}},{&quot;direction&quot;:1,&quot;horizontalAlign&quot;:-1,&quot;verticalAlign&quot;:-1,&quot;type&quot;:0,&quot;diagramDirection&quot;:0,&quot;canSetOverLayout&quot;:0,&quot;isOverLayout&quot;:0,&quot;normalSize&quot;:{&quot;size1&quot;:53.6},&quot;minSize&quot;:{&quot;size1&quot;:40.3},&quot;maxSize&quot;:{&quot;size1&quot;:71.0},&quot;edge&quot;:{&quot;left&quot;:true,&quot;top&quot;:false,&quot;right&quot;:true,&quot;bottom&quot;:true},&quot;subLayout&quot;:[{&quot;direction&quot;:0,&quot;horizontalAlign&quot;:-1,&quot;verticalAlign&quot;:-1,&quot;type&quot;:0,&quot;diagramDirection&quot;:0,&quot;canSetOverLayout&quot;:0,&quot;isOverLayout&quot;:0,&quot;margin&quot;:{&quot;left&quot;:2.55,&quot;top&quot;:4.11,&quot;right&quot;:2.96,&quot;bottom&quot;:5.86},&quot;edge&quot;:{&quot;left&quot;:true,&quot;top&quot;:false,&quot;right&quot;:false,&quot;bottom&quot;:true}},{&quot;direction&quot;:0,&quot;horizontalAlign&quot;:-1,&quot;verticalAlign&quot;:-1,&quot;type&quot;:0,&quot;diagramDirection&quot;:0,&quot;canSetOverLayout&quot;:0,&quot;isOverLayout&quot;:0,&quot;margin&quot;:{&quot;left&quot;:0.026,&quot;top&quot;:2.269,&quot;right&quot;:2.13,&quot;bottom&quot;:4.04},&quot;edge&quot;:{&quot;left&quot;:false,&quot;top&quot;:false,&quot;right&quot;:true,&quot;bottom&quot;:true}}]}]}"/>
  <p:tag name="KSO_WM_SLIDE_BACKGROUND" val="[&quot;navigation&quot;]"/>
  <p:tag name="KSO_WM_SLIDE_RATIO" val="1.777778"/>
  <p:tag name="KSO_WM_SLIDE_ID" val="custom20205474_8"/>
  <p:tag name="KSO_WM_TEMPLATE_SUBCATEGORY" val="0"/>
  <p:tag name="KSO_WM_TEMPLATE_MASTER_TYPE" val="1"/>
  <p:tag name="KSO_WM_TEMPLATE_COLOR_TYPE" val="1"/>
  <p:tag name="KSO_WM_SLIDE_TYPE" val="text"/>
  <p:tag name="KSO_WM_SLIDE_SUBTYPE" val="picTxt"/>
  <p:tag name="KSO_WM_SLIDE_ITEM_CNT" val="0"/>
  <p:tag name="KSO_WM_SLIDE_INDEX" val="8"/>
  <p:tag name="KSO_WM_SLIDE_SIZE" val="864.095*311.886"/>
  <p:tag name="KSO_WM_SLIDE_POSITION" val="47.9556*125.305"/>
  <p:tag name="KSO_WM_TAG_VERSION" val="1.0"/>
  <p:tag name="KSO_WM_BEAUTIFY_FLAG" val="#wm#"/>
  <p:tag name="KSO_WM_TEMPLATE_CATEGORY" val="custom"/>
  <p:tag name="KSO_WM_TEMPLATE_INDEX" val="20205474"/>
  <p:tag name="KSO_WM_SLIDE_LAYOUT" val="a_i_h"/>
  <p:tag name="KSO_WM_SLIDE_LAYOUT_CNT" val="1_1_2"/>
</p:tagLst>
</file>

<file path=ppt/tags/tag437.xml><?xml version="1.0" encoding="utf-8"?>
<p:tagLst xmlns:p="http://schemas.openxmlformats.org/presentationml/2006/main">
  <p:tag name="KSO_WM_SLIDE_BACKGROUND_TYPE" val="navigation"/>
  <p:tag name="KSO_WM_UNIT_SUBTYPE" val="h"/>
  <p:tag name="KSO_WM_TEMPLATE_CATEGORY" val="custom"/>
  <p:tag name="KSO_WM_TEMPLATE_INDEX" val="20205474"/>
  <p:tag name="KSO_WM_UNIT_ID" val="custom20205474_11*i*1"/>
  <p:tag name="KSO_WM_UNIT_TYPE" val="i"/>
  <p:tag name="KSO_WM_UNIT_INDEX" val="1"/>
  <p:tag name="KSO_WM_UNIT_BK_DARK_LIGHT" val="2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</p:tagLst>
</file>

<file path=ppt/tags/tag438.xml><?xml version="1.0" encoding="utf-8"?>
<p:tagLst xmlns:p="http://schemas.openxmlformats.org/presentationml/2006/main">
  <p:tag name="KSO_WM_SLIDE_BACKGROUND_TYPE" val="navigation"/>
  <p:tag name="KSO_WM_TEMPLATE_CATEGORY" val="custom"/>
  <p:tag name="KSO_WM_TEMPLATE_INDEX" val="20205474"/>
  <p:tag name="KSO_WM_UNIT_TYPE" val="i"/>
  <p:tag name="KSO_WM_UNIT_INDEX" val="1"/>
  <p:tag name="KSO_WM_UNIT_HIGHLIGHT" val="0"/>
  <p:tag name="KSO_WM_UNIT_COMPATIBLE" val="0"/>
  <p:tag name="KSO_WM_UNIT_DIAGRAM_ISNUMVISUAL" val="0"/>
  <p:tag name="KSO_WM_UNIT_DIAGRAM_ISREFERUNIT" val="0"/>
  <p:tag name="KSO_WM_UNIT_ID" val="custom20205474_11*i*1"/>
  <p:tag name="KSO_WM_UNIT_LAYERLEVEL" val="1"/>
  <p:tag name="KSO_WM_TAG_VERSION" val="1.0"/>
  <p:tag name="KSO_WM_BEAUTIFY_FLAG" val="#wm#"/>
</p:tagLst>
</file>

<file path=ppt/tags/tag439.xml><?xml version="1.0" encoding="utf-8"?>
<p:tagLst xmlns:p="http://schemas.openxmlformats.org/presentationml/2006/main">
  <p:tag name="KSO_WM_SLIDE_BACKGROUND_TYPE" val="navigation"/>
  <p:tag name="KSO_WM_TEMPLATE_CATEGORY" val="custom"/>
  <p:tag name="KSO_WM_TEMPLATE_INDEX" val="20205474"/>
  <p:tag name="KSO_WM_UNIT_TYPE" val="i"/>
  <p:tag name="KSO_WM_UNIT_INDEX" val="2"/>
  <p:tag name="KSO_WM_UNIT_HIGHLIGHT" val="0"/>
  <p:tag name="KSO_WM_UNIT_COMPATIBLE" val="0"/>
  <p:tag name="KSO_WM_UNIT_DIAGRAM_ISNUMVISUAL" val="0"/>
  <p:tag name="KSO_WM_UNIT_DIAGRAM_ISREFERUNIT" val="0"/>
  <p:tag name="KSO_WM_UNIT_ID" val="custom20205474_11*i*2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40.xml><?xml version="1.0" encoding="utf-8"?>
<p:tagLst xmlns:p="http://schemas.openxmlformats.org/presentationml/2006/main"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TYPE" val="a"/>
  <p:tag name="KSO_WM_UNIT_INDEX" val="1"/>
  <p:tag name="KSO_WM_UNIT_PRESET_TEXT" val="单击此处添加大标题"/>
  <p:tag name="KSO_WM_UNIT_VALUE" val="30"/>
  <p:tag name="KSO_WM_UNIT_DEFAULT_FONT" val="28;32;4"/>
  <p:tag name="KSO_WM_UNIT_BLOCK" val="0"/>
  <p:tag name="KSO_WM_TEMPLATE_CATEGORY" val="custom"/>
  <p:tag name="KSO_WM_TEMPLATE_INDEX" val="20205474"/>
  <p:tag name="KSO_WM_UNIT_ID" val="custom20205474_8*a*1"/>
  <p:tag name="KSO_WM_UNIT_ISNUMDGMTITLE" val="0"/>
</p:tagLst>
</file>

<file path=ppt/tags/tag441.xml><?xml version="1.0" encoding="utf-8"?>
<p:tagLst xmlns:p="http://schemas.openxmlformats.org/presentationml/2006/main">
  <p:tag name="KSO_WM_SLIDE_LAYOUT_INFO" val="{&quot;direction&quot;:0,&quot;horizontalAlign&quot;:-1,&quot;verticalAlign&quot;:-1,&quot;type&quot;:0,&quot;diagramDirection&quot;:0,&quot;canSetOverLayout&quot;:0,&quot;isOverLayout&quot;:0,&quot;normalSize&quot;:{&quot;size1&quot;:13.3},&quot;minSize&quot;:{&quot;size1&quot;:13.3},&quot;maxSize&quot;:{&quot;size1&quot;:13.3},&quot;edge&quot;:{&quot;left&quot;:true,&quot;top&quot;:true,&quot;right&quot;:true,&quot;bottom&quot;:true},&quot;backgroundInfo&quot;:[{&quot;type&quot;:&quot;navigation&quot;,&quot;left&quot;:0.0,&quot;top&quot;:0.0,&quot;right&quot;:0.0,&quot;bottom&quot;:0.0,&quot;leftAbs&quot;:false,&quot;topAbs&quot;:false,&quot;rightAbs&quot;:false,&quot;bottomAbs&quot;:false}],&quot;subLayout&quot;:[{&quot;direction&quot;:0,&quot;horizontalAlign&quot;:-1,&quot;verticalAlign&quot;:-1,&quot;type&quot;:0,&quot;diagramDirection&quot;:0,&quot;canSetOverLayout&quot;:0,&quot;isOverLayout&quot;:0,&quot;margin&quot;:{&quot;left&quot;:1.69,&quot;top&quot;:0.425,&quot;right&quot;:1.692,&quot;bottom&quot;:0.425},&quot;edge&quot;:{&quot;left&quot;:true,&quot;top&quot;:true,&quot;right&quot;:true,&quot;bottom&quot;:false}},{&quot;direction&quot;:0,&quot;horizontalAlign&quot;:-1,&quot;verticalAlign&quot;:-1,&quot;type&quot;:0,&quot;diagramDirection&quot;:0,&quot;canSetOverLayout&quot;:0,&quot;isOverLayout&quot;:0,&quot;margin&quot;:{&quot;left&quot;:1.69,&quot;top&quot;:1.27,&quot;right&quot;:1.69,&quot;bottom&quot;:2.54},&quot;edge&quot;:{&quot;left&quot;:true,&quot;top&quot;:false,&quot;right&quot;:true,&quot;bottom&quot;:true}}]}"/>
  <p:tag name="KSO_WM_SLIDE_BACKGROUND" val="[&quot;navigation&quot;]"/>
  <p:tag name="KSO_WM_SLIDE_RATIO" val="1.777778"/>
  <p:tag name="KSO_WM_SLIDE_ID" val="custom20205474_11"/>
  <p:tag name="KSO_WM_TEMPLATE_SUBCATEGORY" val="0"/>
  <p:tag name="KSO_WM_TEMPLATE_MASTER_TYPE" val="1"/>
  <p:tag name="KSO_WM_TEMPLATE_COLOR_TYPE" val="1"/>
  <p:tag name="KSO_WM_SLIDE_TYPE" val="text"/>
  <p:tag name="KSO_WM_SLIDE_SUBTYPE" val="picTxt"/>
  <p:tag name="KSO_WM_SLIDE_ITEM_CNT" val="0"/>
  <p:tag name="KSO_WM_SLIDE_INDEX" val="11"/>
  <p:tag name="KSO_WM_SLIDE_SIZE" val="960*539"/>
  <p:tag name="KSO_WM_SLIDE_POSITION" val="0*0"/>
  <p:tag name="KSO_WM_TAG_VERSION" val="1.0"/>
  <p:tag name="KSO_WM_BEAUTIFY_FLAG" val="#wm#"/>
  <p:tag name="KSO_WM_TEMPLATE_CATEGORY" val="custom"/>
  <p:tag name="KSO_WM_TEMPLATE_INDEX" val="20205474"/>
  <p:tag name="KSO_WM_SLIDE_LAYOUT" val="a_d_i"/>
  <p:tag name="KSO_WM_SLIDE_LAYOUT_CNT" val="1_4_1"/>
</p:tagLst>
</file>

<file path=ppt/tags/tag442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NOCLEAR" val="0"/>
  <p:tag name="KSO_WM_UNIT_VALUE" val="4"/>
  <p:tag name="KSO_WM_UNIT_TYPE" val="e"/>
  <p:tag name="KSO_WM_UNIT_INDEX" val="1"/>
  <p:tag name="KSO_WM_UNIT_PRESET_TEXT" val="第一章"/>
  <p:tag name="KSO_WM_TEMPLATE_CATEGORY" val="custom"/>
  <p:tag name="KSO_WM_TEMPLATE_INDEX" val="20205474"/>
  <p:tag name="KSO_WM_UNIT_ID" val="custom20205474_6*e*1"/>
</p:tagLst>
</file>

<file path=ppt/tags/tag4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TEMPLATE_CATEGORY" val="custom"/>
  <p:tag name="KSO_WM_TEMPLATE_INDEX" val="20205474"/>
  <p:tag name="KSO_WM_UNIT_ID" val="custom20205474_6*i*1"/>
  <p:tag name="KSO_WM_UNIT_TYPE" val="i"/>
  <p:tag name="KSO_WM_UNIT_INDEX" val="1"/>
</p:tagLst>
</file>

<file path=ppt/tags/tag4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TEMPLATE_CATEGORY" val="custom"/>
  <p:tag name="KSO_WM_TEMPLATE_INDEX" val="20205474"/>
  <p:tag name="KSO_WM_UNIT_ID" val="custom20205474_6*i*2"/>
  <p:tag name="KSO_WM_UNIT_TYPE" val="i"/>
  <p:tag name="KSO_WM_UNIT_INDEX" val="2"/>
</p:tagLst>
</file>

<file path=ppt/tags/tag4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9"/>
  <p:tag name="KSO_WM_UNIT_TYPE" val="a"/>
  <p:tag name="KSO_WM_UNIT_INDEX" val="1"/>
  <p:tag name="KSO_WM_UNIT_PRESET_TEXT" val="单击此处添加标题"/>
  <p:tag name="KSO_WM_TEMPLATE_CATEGORY" val="custom"/>
  <p:tag name="KSO_WM_TEMPLATE_INDEX" val="20205474"/>
  <p:tag name="KSO_WM_UNIT_ID" val="custom20205474_6*a*1"/>
  <p:tag name="KSO_WM_UNIT_ISNUMDGMTITLE" val="0"/>
</p:tagLst>
</file>

<file path=ppt/tags/tag4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9"/>
  <p:tag name="KSO_WM_UNIT_TYPE" val="a"/>
  <p:tag name="KSO_WM_UNIT_INDEX" val="1"/>
  <p:tag name="KSO_WM_UNIT_PRESET_TEXT" val="单击此处添加标题"/>
  <p:tag name="KSO_WM_TEMPLATE_CATEGORY" val="custom"/>
  <p:tag name="KSO_WM_TEMPLATE_INDEX" val="20205474"/>
  <p:tag name="KSO_WM_UNIT_ID" val="custom20205474_6*a*1"/>
  <p:tag name="KSO_WM_UNIT_ISNUMDGMTITLE" val="0"/>
</p:tagLst>
</file>

<file path=ppt/tags/tag447.xml><?xml version="1.0" encoding="utf-8"?>
<p:tagLst xmlns:p="http://schemas.openxmlformats.org/presentationml/2006/main">
  <p:tag name="KSO_WM_SLIDE_ID" val="custom20205474_6"/>
  <p:tag name="KSO_WM_TEMPLATE_SUBCATEGORY" val="0"/>
  <p:tag name="KSO_WM_TEMPLATE_MASTER_TYPE" val="1"/>
  <p:tag name="KSO_WM_TEMPLATE_COLOR_TYPE" val="1"/>
  <p:tag name="KSO_WM_SLIDE_TYPE" val="sectionTitle"/>
  <p:tag name="KSO_WM_SLIDE_SUBTYPE" val="pureTxt"/>
  <p:tag name="KSO_WM_SLIDE_ITEM_CNT" val="0"/>
  <p:tag name="KSO_WM_SLIDE_INDEX" val="6"/>
  <p:tag name="KSO_WM_TAG_VERSION" val="1.0"/>
  <p:tag name="KSO_WM_BEAUTIFY_FLAG" val="#wm#"/>
  <p:tag name="KSO_WM_TEMPLATE_CATEGORY" val="custom"/>
  <p:tag name="KSO_WM_TEMPLATE_INDEX" val="20205474"/>
  <p:tag name="KSO_WM_SLIDE_LAYOUT" val="a_b_e"/>
  <p:tag name="KSO_WM_SLIDE_LAYOUT_CNT" val="1_1_1"/>
</p:tagLst>
</file>

<file path=ppt/tags/tag448.xml><?xml version="1.0" encoding="utf-8"?>
<p:tagLst xmlns:p="http://schemas.openxmlformats.org/presentationml/2006/main">
  <p:tag name="KSO_WM_SLIDE_BACKGROUND_TYPE" val="belt"/>
  <p:tag name="KSO_WM_UNIT_SUBTYPE" val="h"/>
  <p:tag name="KSO_WM_TEMPLATE_CATEGORY" val="custom"/>
  <p:tag name="KSO_WM_TEMPLATE_INDEX" val="20205474"/>
  <p:tag name="KSO_WM_UNIT_ID" val="custom20205474_13*i*1"/>
  <p:tag name="KSO_WM_UNIT_TYPE" val="i"/>
  <p:tag name="KSO_WM_UNIT_INDEX" val="1"/>
  <p:tag name="KSO_WM_UNIT_BK_DARK_LIGHT" val="2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</p:tagLst>
</file>

<file path=ppt/tags/tag449.xml><?xml version="1.0" encoding="utf-8"?>
<p:tagLst xmlns:p="http://schemas.openxmlformats.org/presentationml/2006/main">
  <p:tag name="KSO_WM_SLIDE_BACKGROUND_TYPE" val="belt"/>
  <p:tag name="KSO_WM_TEMPLATE_CATEGORY" val="custom"/>
  <p:tag name="KSO_WM_TEMPLATE_INDEX" val="20205474"/>
  <p:tag name="KSO_WM_UNIT_TYPE" val="i"/>
  <p:tag name="KSO_WM_UNIT_INDEX" val="1"/>
  <p:tag name="KSO_WM_UNIT_HIGHLIGHT" val="0"/>
  <p:tag name="KSO_WM_UNIT_COMPATIBLE" val="0"/>
  <p:tag name="KSO_WM_UNIT_DIAGRAM_ISNUMVISUAL" val="0"/>
  <p:tag name="KSO_WM_UNIT_DIAGRAM_ISREFERUNIT" val="0"/>
  <p:tag name="KSO_WM_UNIT_ID" val="custom20205474_13*i*1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50.xml><?xml version="1.0" encoding="utf-8"?>
<p:tagLst xmlns:p="http://schemas.openxmlformats.org/presentationml/2006/main">
  <p:tag name="KSO_WM_SLIDE_BACKGROUND_TYPE" val="belt"/>
  <p:tag name="KSO_WM_TEMPLATE_CATEGORY" val="custom"/>
  <p:tag name="KSO_WM_TEMPLATE_INDEX" val="20205474"/>
  <p:tag name="KSO_WM_UNIT_TYPE" val="i"/>
  <p:tag name="KSO_WM_UNIT_INDEX" val="2"/>
  <p:tag name="KSO_WM_UNIT_HIGHLIGHT" val="0"/>
  <p:tag name="KSO_WM_UNIT_COMPATIBLE" val="0"/>
  <p:tag name="KSO_WM_UNIT_DIAGRAM_ISNUMVISUAL" val="0"/>
  <p:tag name="KSO_WM_UNIT_DIAGRAM_ISREFERUNIT" val="0"/>
  <p:tag name="KSO_WM_UNIT_ID" val="custom20205474_13*i*2"/>
  <p:tag name="KSO_WM_UNIT_LAYERLEVEL" val="1"/>
  <p:tag name="KSO_WM_TAG_VERSION" val="1.0"/>
  <p:tag name="KSO_WM_BEAUTIFY_FLAG" val="#wm#"/>
</p:tagLst>
</file>

<file path=ppt/tags/tag451.xml><?xml version="1.0" encoding="utf-8"?>
<p:tagLst xmlns:p="http://schemas.openxmlformats.org/presentationml/2006/main">
  <p:tag name="KSO_WM_SLIDE_LAYOUT_INFO" val="{&quot;direction&quot;:0,&quot;horizontalAlign&quot;:-1,&quot;verticalAlign&quot;:-1,&quot;type&quot;:0,&quot;diagramDirection&quot;:0,&quot;canSetOverLayout&quot;:0,&quot;isOverLayout&quot;:0,&quot;edge&quot;:{&quot;left&quot;:true,&quot;top&quot;:true,&quot;right&quot;:true,&quot;bottom&quot;:true},&quot;backgroundInfo&quot;:[{&quot;type&quot;:&quot;general&quot;,&quot;left&quot;:0.0,&quot;top&quot;:0.0,&quot;right&quot;:0.0,&quot;bottom&quot;:0.0,&quot;leftAbs&quot;:false,&quot;topAbs&quot;:false,&quot;rightAbs&quot;:false,&quot;bottomAbs&quot;:false},{&quot;type&quot;:&quot;belt&quot;,&quot;left&quot;:0.0,&quot;top&quot;:0.0,&quot;right&quot;:0.0,&quot;bottom&quot;:0.0,&quot;leftAbs&quot;:false,&quot;topAbs&quot;:false,&quot;rightAbs&quot;:false,&quot;bottomAbs&quot;:false}]}"/>
  <p:tag name="KSO_WM_SLIDE_BACKGROUND" val="[&quot;general&quot;,&quot;belt&quot;]"/>
  <p:tag name="KSO_WM_SLIDE_RATIO" val="1.777778"/>
  <p:tag name="KSO_WM_SLIDE_ID" val="custom20205474_13"/>
  <p:tag name="KSO_WM_TEMPLATE_SUBCATEGORY" val="0"/>
  <p:tag name="KSO_WM_TEMPLATE_MASTER_TYPE" val="1"/>
  <p:tag name="KSO_WM_TEMPLATE_COLOR_TYPE" val="1"/>
  <p:tag name="KSO_WM_SLIDE_TYPE" val="text"/>
  <p:tag name="KSO_WM_SLIDE_SUBTYPE" val="pureTxt"/>
  <p:tag name="KSO_WM_SLIDE_ITEM_CNT" val="0"/>
  <p:tag name="KSO_WM_SLIDE_INDEX" val="13"/>
  <p:tag name="KSO_WM_SLIDE_SIZE" val="959*437"/>
  <p:tag name="KSO_WM_SLIDE_POSITION" val="0*102"/>
  <p:tag name="KSO_WM_TAG_VERSION" val="1.0"/>
  <p:tag name="KSO_WM_BEAUTIFY_FLAG" val="#wm#"/>
  <p:tag name="KSO_WM_TEMPLATE_CATEGORY" val="custom"/>
  <p:tag name="KSO_WM_TEMPLATE_INDEX" val="20205474"/>
  <p:tag name="KSO_WM_SLIDE_LAYOUT" val="f_g_i"/>
  <p:tag name="KSO_WM_SLIDE_LAYOUT_CNT" val="1_1_1"/>
</p:tagLst>
</file>

<file path=ppt/tags/tag452.xml><?xml version="1.0" encoding="utf-8"?>
<p:tagLst xmlns:p="http://schemas.openxmlformats.org/presentationml/2006/main">
  <p:tag name="KSO_WM_SLIDE_BACKGROUND_TYPE" val="belt"/>
  <p:tag name="KSO_WM_UNIT_SUBTYPE" val="h"/>
  <p:tag name="KSO_WM_TEMPLATE_CATEGORY" val="custom"/>
  <p:tag name="KSO_WM_TEMPLATE_INDEX" val="20205474"/>
  <p:tag name="KSO_WM_UNIT_ID" val="custom20205474_13*i*1"/>
  <p:tag name="KSO_WM_UNIT_TYPE" val="i"/>
  <p:tag name="KSO_WM_UNIT_INDEX" val="1"/>
  <p:tag name="KSO_WM_UNIT_BK_DARK_LIGHT" val="2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</p:tagLst>
</file>

<file path=ppt/tags/tag453.xml><?xml version="1.0" encoding="utf-8"?>
<p:tagLst xmlns:p="http://schemas.openxmlformats.org/presentationml/2006/main">
  <p:tag name="KSO_WM_SLIDE_BACKGROUND_TYPE" val="belt"/>
  <p:tag name="KSO_WM_TEMPLATE_CATEGORY" val="custom"/>
  <p:tag name="KSO_WM_TEMPLATE_INDEX" val="20205474"/>
  <p:tag name="KSO_WM_UNIT_TYPE" val="i"/>
  <p:tag name="KSO_WM_UNIT_INDEX" val="1"/>
  <p:tag name="KSO_WM_UNIT_HIGHLIGHT" val="0"/>
  <p:tag name="KSO_WM_UNIT_COMPATIBLE" val="0"/>
  <p:tag name="KSO_WM_UNIT_DIAGRAM_ISNUMVISUAL" val="0"/>
  <p:tag name="KSO_WM_UNIT_DIAGRAM_ISREFERUNIT" val="0"/>
  <p:tag name="KSO_WM_UNIT_ID" val="custom20205474_13*i*1"/>
  <p:tag name="KSO_WM_UNIT_LAYERLEVEL" val="1"/>
  <p:tag name="KSO_WM_TAG_VERSION" val="1.0"/>
  <p:tag name="KSO_WM_BEAUTIFY_FLAG" val="#wm#"/>
</p:tagLst>
</file>

<file path=ppt/tags/tag454.xml><?xml version="1.0" encoding="utf-8"?>
<p:tagLst xmlns:p="http://schemas.openxmlformats.org/presentationml/2006/main">
  <p:tag name="KSO_WM_SLIDE_BACKGROUND_TYPE" val="belt"/>
  <p:tag name="KSO_WM_TEMPLATE_CATEGORY" val="custom"/>
  <p:tag name="KSO_WM_TEMPLATE_INDEX" val="20205474"/>
  <p:tag name="KSO_WM_UNIT_TYPE" val="i"/>
  <p:tag name="KSO_WM_UNIT_INDEX" val="2"/>
  <p:tag name="KSO_WM_UNIT_HIGHLIGHT" val="0"/>
  <p:tag name="KSO_WM_UNIT_COMPATIBLE" val="0"/>
  <p:tag name="KSO_WM_UNIT_DIAGRAM_ISNUMVISUAL" val="0"/>
  <p:tag name="KSO_WM_UNIT_DIAGRAM_ISREFERUNIT" val="0"/>
  <p:tag name="KSO_WM_UNIT_ID" val="custom20205474_13*i*2"/>
  <p:tag name="KSO_WM_UNIT_LAYERLEVEL" val="1"/>
  <p:tag name="KSO_WM_TAG_VERSION" val="1.0"/>
  <p:tag name="KSO_WM_BEAUTIFY_FLAG" val="#wm#"/>
</p:tagLst>
</file>

<file path=ppt/tags/tag4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ISCONTENTSTITLE" val="0"/>
  <p:tag name="KSO_WM_UNIT_PRESET_TEXT" val="一切新功能新服务，都要尊重用户，以用户为中心，把产品体验做到极致！"/>
  <p:tag name="KSO_WM_UNIT_NOCLEAR" val="0"/>
  <p:tag name="KSO_WM_UNIT_TYPE" val="f"/>
  <p:tag name="KSO_WM_UNIT_INDEX" val="1"/>
  <p:tag name="KSO_WM_UNIT_BLOCK" val="0"/>
  <p:tag name="KSO_WM_TEMPLATE_CATEGORY" val="custom"/>
  <p:tag name="KSO_WM_TEMPLATE_INDEX" val="20205474"/>
  <p:tag name="KSO_WM_UNIT_ID" val="custom20205474_13*f*1"/>
  <p:tag name="KSO_WM_UNIT_SUBTYPE" val="a"/>
</p:tagLst>
</file>

<file path=ppt/tags/tag456.xml><?xml version="1.0" encoding="utf-8"?>
<p:tagLst xmlns:p="http://schemas.openxmlformats.org/presentationml/2006/main"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TYPE" val="a"/>
  <p:tag name="KSO_WM_UNIT_INDEX" val="1"/>
  <p:tag name="KSO_WM_UNIT_PRESET_TEXT" val="单击此处添加大标题"/>
  <p:tag name="KSO_WM_UNIT_VALUE" val="30"/>
  <p:tag name="KSO_WM_UNIT_DEFAULT_FONT" val="28;32;4"/>
  <p:tag name="KSO_WM_UNIT_BLOCK" val="0"/>
  <p:tag name="KSO_WM_TEMPLATE_CATEGORY" val="custom"/>
  <p:tag name="KSO_WM_TEMPLATE_INDEX" val="20205474"/>
  <p:tag name="KSO_WM_UNIT_ID" val="custom20205474_8*a*1"/>
  <p:tag name="KSO_WM_UNIT_ISNUMDGMTITLE" val="0"/>
</p:tagLst>
</file>

<file path=ppt/tags/tag457.xml><?xml version="1.0" encoding="utf-8"?>
<p:tagLst xmlns:p="http://schemas.openxmlformats.org/presentationml/2006/main">
  <p:tag name="KSO_WM_SLIDE_LAYOUT_INFO" val="{&quot;direction&quot;:0,&quot;horizontalAlign&quot;:-1,&quot;verticalAlign&quot;:-1,&quot;type&quot;:0,&quot;diagramDirection&quot;:0,&quot;canSetOverLayout&quot;:0,&quot;isOverLayout&quot;:0,&quot;edge&quot;:{&quot;left&quot;:true,&quot;top&quot;:true,&quot;right&quot;:true,&quot;bottom&quot;:true},&quot;backgroundInfo&quot;:[{&quot;type&quot;:&quot;general&quot;,&quot;left&quot;:0.0,&quot;top&quot;:0.0,&quot;right&quot;:0.0,&quot;bottom&quot;:0.0,&quot;leftAbs&quot;:false,&quot;topAbs&quot;:false,&quot;rightAbs&quot;:false,&quot;bottomAbs&quot;:false},{&quot;type&quot;:&quot;belt&quot;,&quot;left&quot;:0.0,&quot;top&quot;:0.0,&quot;right&quot;:0.0,&quot;bottom&quot;:0.0,&quot;leftAbs&quot;:false,&quot;topAbs&quot;:false,&quot;rightAbs&quot;:false,&quot;bottomAbs&quot;:false}]}"/>
  <p:tag name="KSO_WM_SLIDE_BACKGROUND" val="[&quot;general&quot;,&quot;belt&quot;]"/>
  <p:tag name="KSO_WM_SLIDE_RATIO" val="1.777778"/>
  <p:tag name="KSO_WM_SLIDE_ID" val="custom20205474_13"/>
  <p:tag name="KSO_WM_TEMPLATE_SUBCATEGORY" val="0"/>
  <p:tag name="KSO_WM_TEMPLATE_MASTER_TYPE" val="1"/>
  <p:tag name="KSO_WM_TEMPLATE_COLOR_TYPE" val="1"/>
  <p:tag name="KSO_WM_SLIDE_TYPE" val="text"/>
  <p:tag name="KSO_WM_SLIDE_SUBTYPE" val="pureTxt"/>
  <p:tag name="KSO_WM_SLIDE_ITEM_CNT" val="0"/>
  <p:tag name="KSO_WM_SLIDE_INDEX" val="13"/>
  <p:tag name="KSO_WM_SLIDE_SIZE" val="959*437"/>
  <p:tag name="KSO_WM_SLIDE_POSITION" val="0*102"/>
  <p:tag name="KSO_WM_TAG_VERSION" val="1.0"/>
  <p:tag name="KSO_WM_BEAUTIFY_FLAG" val="#wm#"/>
  <p:tag name="KSO_WM_TEMPLATE_CATEGORY" val="custom"/>
  <p:tag name="KSO_WM_TEMPLATE_INDEX" val="20205474"/>
  <p:tag name="KSO_WM_SLIDE_LAYOUT" val="f_g_i"/>
  <p:tag name="KSO_WM_SLIDE_LAYOUT_CNT" val="1_1_1"/>
</p:tagLst>
</file>

<file path=ppt/tags/tag458.xml><?xml version="1.0" encoding="utf-8"?>
<p:tagLst xmlns:p="http://schemas.openxmlformats.org/presentationml/2006/main">
  <p:tag name="KSO_WM_SLIDE_BACKGROUND_TYPE" val="belt"/>
  <p:tag name="KSO_WM_UNIT_SUBTYPE" val="h"/>
  <p:tag name="KSO_WM_TEMPLATE_CATEGORY" val="custom"/>
  <p:tag name="KSO_WM_TEMPLATE_INDEX" val="20205474"/>
  <p:tag name="KSO_WM_UNIT_ID" val="custom20205474_13*i*1"/>
  <p:tag name="KSO_WM_UNIT_TYPE" val="i"/>
  <p:tag name="KSO_WM_UNIT_INDEX" val="1"/>
  <p:tag name="KSO_WM_UNIT_BK_DARK_LIGHT" val="2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</p:tagLst>
</file>

<file path=ppt/tags/tag4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ISCONTENTSTITLE" val="0"/>
  <p:tag name="KSO_WM_UNIT_PRESET_TEXT" val="一切新功能新服务，都要尊重用户，以用户为中心，把产品体验做到极致！"/>
  <p:tag name="KSO_WM_UNIT_NOCLEAR" val="0"/>
  <p:tag name="KSO_WM_UNIT_TYPE" val="f"/>
  <p:tag name="KSO_WM_UNIT_INDEX" val="1"/>
  <p:tag name="KSO_WM_UNIT_BLOCK" val="0"/>
  <p:tag name="KSO_WM_TEMPLATE_CATEGORY" val="custom"/>
  <p:tag name="KSO_WM_TEMPLATE_INDEX" val="20205474"/>
  <p:tag name="KSO_WM_UNIT_ID" val="custom20205474_13*f*1"/>
  <p:tag name="KSO_WM_UNIT_SUBTYPE" val="a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60.xml><?xml version="1.0" encoding="utf-8"?>
<p:tagLst xmlns:p="http://schemas.openxmlformats.org/presentationml/2006/main"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TYPE" val="a"/>
  <p:tag name="KSO_WM_UNIT_INDEX" val="1"/>
  <p:tag name="KSO_WM_UNIT_PRESET_TEXT" val="单击此处添加大标题"/>
  <p:tag name="KSO_WM_UNIT_VALUE" val="30"/>
  <p:tag name="KSO_WM_UNIT_DEFAULT_FONT" val="28;32;4"/>
  <p:tag name="KSO_WM_UNIT_BLOCK" val="0"/>
  <p:tag name="KSO_WM_TEMPLATE_CATEGORY" val="custom"/>
  <p:tag name="KSO_WM_TEMPLATE_INDEX" val="20205474"/>
  <p:tag name="KSO_WM_UNIT_ID" val="custom20205474_8*a*1"/>
  <p:tag name="KSO_WM_UNIT_ISNUMDGMTITLE" val="0"/>
</p:tagLst>
</file>

<file path=ppt/tags/tag461.xml><?xml version="1.0" encoding="utf-8"?>
<p:tagLst xmlns:p="http://schemas.openxmlformats.org/presentationml/2006/main">
  <p:tag name="KSO_WM_BEAUTIFY_FLAG" val="#wm#"/>
  <p:tag name="KSO_WM_TEMPLATE_CATEGORY" val="custom"/>
  <p:tag name="KSO_WM_TEMPLATE_INDEX" val="20205474"/>
</p:tagLst>
</file>

<file path=ppt/tags/tag462.xml><?xml version="1.0" encoding="utf-8"?>
<p:tagLst xmlns:p="http://schemas.openxmlformats.org/presentationml/2006/main">
  <p:tag name="KSO_WM_SLIDE_BACKGROUND_TYPE" val="navigation"/>
  <p:tag name="KSO_WM_UNIT_SUBTYPE" val="h"/>
  <p:tag name="KSO_WM_TEMPLATE_CATEGORY" val="custom"/>
  <p:tag name="KSO_WM_TEMPLATE_INDEX" val="20205474"/>
  <p:tag name="KSO_WM_UNIT_ID" val="custom20205474_10*i*1"/>
  <p:tag name="KSO_WM_UNIT_TYPE" val="i"/>
  <p:tag name="KSO_WM_UNIT_INDEX" val="1"/>
  <p:tag name="KSO_WM_UNIT_BK_DARK_LIGHT" val="2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</p:tagLst>
</file>

<file path=ppt/tags/tag463.xml><?xml version="1.0" encoding="utf-8"?>
<p:tagLst xmlns:p="http://schemas.openxmlformats.org/presentationml/2006/main">
  <p:tag name="KSO_WM_SLIDE_BACKGROUND_TYPE" val="navigation"/>
  <p:tag name="KSO_WM_TEMPLATE_CATEGORY" val="custom"/>
  <p:tag name="KSO_WM_TEMPLATE_INDEX" val="20205474"/>
  <p:tag name="KSO_WM_UNIT_TYPE" val="i"/>
  <p:tag name="KSO_WM_UNIT_INDEX" val="1"/>
  <p:tag name="KSO_WM_UNIT_HIGHLIGHT" val="0"/>
  <p:tag name="KSO_WM_UNIT_COMPATIBLE" val="0"/>
  <p:tag name="KSO_WM_UNIT_DIAGRAM_ISNUMVISUAL" val="0"/>
  <p:tag name="KSO_WM_UNIT_DIAGRAM_ISREFERUNIT" val="0"/>
  <p:tag name="KSO_WM_UNIT_ID" val="custom20205474_10*i*1"/>
  <p:tag name="KSO_WM_UNIT_LAYERLEVEL" val="1"/>
  <p:tag name="KSO_WM_TAG_VERSION" val="1.0"/>
  <p:tag name="KSO_WM_BEAUTIFY_FLAG" val="#wm#"/>
</p:tagLst>
</file>

<file path=ppt/tags/tag464.xml><?xml version="1.0" encoding="utf-8"?>
<p:tagLst xmlns:p="http://schemas.openxmlformats.org/presentationml/2006/main">
  <p:tag name="KSO_WM_SLIDE_BACKGROUND_TYPE" val="navigation"/>
  <p:tag name="KSO_WM_TEMPLATE_CATEGORY" val="custom"/>
  <p:tag name="KSO_WM_TEMPLATE_INDEX" val="20205474"/>
  <p:tag name="KSO_WM_UNIT_TYPE" val="i"/>
  <p:tag name="KSO_WM_UNIT_INDEX" val="2"/>
  <p:tag name="KSO_WM_UNIT_HIGHLIGHT" val="0"/>
  <p:tag name="KSO_WM_UNIT_COMPATIBLE" val="0"/>
  <p:tag name="KSO_WM_UNIT_DIAGRAM_ISNUMVISUAL" val="0"/>
  <p:tag name="KSO_WM_UNIT_DIAGRAM_ISREFERUNIT" val="0"/>
  <p:tag name="KSO_WM_UNIT_ID" val="custom20205474_10*i*2"/>
  <p:tag name="KSO_WM_UNIT_LAYERLEVEL" val="1"/>
  <p:tag name="KSO_WM_TAG_VERSION" val="1.0"/>
  <p:tag name="KSO_WM_BEAUTIFY_FLAG" val="#wm#"/>
</p:tagLst>
</file>

<file path=ppt/tags/tag465.xml><?xml version="1.0" encoding="utf-8"?>
<p:tagLst xmlns:p="http://schemas.openxmlformats.org/presentationml/2006/main">
  <p:tag name="KSO_WM_UNIT_PRESET_TEXT" val="单击此处输入你的正文，文字是您思想的提炼，为了最终演示发布的良好效果，请尽量言简意赅的阐述观点；根据需要可酌情增减文字，以便观者可以准确理解您所传达的信息。&#13;您的正文已经简明扼要，字字珠玑，但信息却错综复杂，需要用更多的文字来表述；但请您尽可能提炼思想的精髓，否则容易造成观者的阅读压力，适得其反;&#13;正如我们都希望改变世界，希望给人带去光明，但更多时候只需播下一颗种子……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1_1"/>
  <p:tag name="KSO_WM_UNIT_LAYERLEVEL" val="1_1"/>
  <p:tag name="KSO_WM_TAG_VERSION" val="1.0"/>
  <p:tag name="KSO_WM_BEAUTIFY_FLAG" val="#wm#"/>
  <p:tag name="KSO_WM_UNIT_DEFAULT_FONT" val="14;16;2"/>
  <p:tag name="KSO_WM_UNIT_BLOCK" val="0"/>
  <p:tag name="KSO_WM_UNIT_SM_LIMIT_TYPE" val="1"/>
  <p:tag name="KSO_WM_UNIT_VALUE" val="252"/>
  <p:tag name="KSO_WM_TEMPLATE_CATEGORY" val="custom"/>
  <p:tag name="KSO_WM_TEMPLATE_INDEX" val="20205474"/>
  <p:tag name="KSO_WM_UNIT_ID" val="custom20205474_10*h_f*1_1"/>
  <p:tag name="KSO_WM_UNIT_SUBTYPE" val="a"/>
</p:tagLst>
</file>

<file path=ppt/tags/tag4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z"/>
  <p:tag name="KSO_WM_UNIT_INDEX" val="1"/>
  <p:tag name="KSO_WM_UNIT_LAYERLEVEL" val="1"/>
  <p:tag name="KSO_WM_TAG_VERSION" val="1.0"/>
  <p:tag name="KSO_WM_BEAUTIFY_FLAG" val="#wm#"/>
  <p:tag name="KSO_WM_UNIT_BLOCK" val="0"/>
  <p:tag name="KSO_WM_UNIT_SM_LIMIT_TYPE" val="0"/>
  <p:tag name="KSO_WM_UNIT_DECORATE_INFO" val="{&quot;DecorateInfoX&quot;:{&quot;IsLeft&quot;:true,&quot;IsRight&quot;:false,&quot;IsAbs&quot;:true},&quot;DecorateInfoY&quot;:{&quot;IsTop&quot;:true,&quot;IsBottom&quot;:false,&quot;IsAbs&quot;:true}}"/>
  <p:tag name="KSO_WM_TEMPLATE_CATEGORY" val="custom"/>
  <p:tag name="KSO_WM_TEMPLATE_INDEX" val="20205474"/>
  <p:tag name="KSO_WM_UNIT_ID" val="custom20205474_10*z*1"/>
</p:tagLst>
</file>

<file path=ppt/tags/tag467.xml><?xml version="1.0" encoding="utf-8"?>
<p:tagLst xmlns:p="http://schemas.openxmlformats.org/presentationml/2006/main"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TYPE" val="a"/>
  <p:tag name="KSO_WM_UNIT_INDEX" val="1"/>
  <p:tag name="KSO_WM_UNIT_PRESET_TEXT" val="单击此处添加大标题"/>
  <p:tag name="KSO_WM_UNIT_VALUE" val="30"/>
  <p:tag name="KSO_WM_UNIT_DEFAULT_FONT" val="28;32;4"/>
  <p:tag name="KSO_WM_UNIT_BLOCK" val="0"/>
  <p:tag name="KSO_WM_TEMPLATE_CATEGORY" val="custom"/>
  <p:tag name="KSO_WM_TEMPLATE_INDEX" val="20205474"/>
  <p:tag name="KSO_WM_UNIT_ID" val="custom20205474_8*a*1"/>
  <p:tag name="KSO_WM_UNIT_ISNUMDGMTITLE" val="0"/>
</p:tagLst>
</file>

<file path=ppt/tags/tag468.xml><?xml version="1.0" encoding="utf-8"?>
<p:tagLst xmlns:p="http://schemas.openxmlformats.org/presentationml/2006/main">
  <p:tag name="KSO_WM_SLIDE_LAYOUT_INFO" val="{&quot;direction&quot;:0,&quot;horizontalAlign&quot;:-1,&quot;verticalAlign&quot;:-1,&quot;type&quot;:0,&quot;diagramDirection&quot;:0,&quot;canSetOverLayout&quot;:0,&quot;isOverLayout&quot;:0,&quot;normalSize&quot;:{&quot;size1&quot;:13.5},&quot;minSize&quot;:{&quot;size1&quot;:13.5},&quot;maxSize&quot;:{&quot;size1&quot;:13.5},&quot;edge&quot;:{&quot;left&quot;:true,&quot;top&quot;:true,&quot;right&quot;:true,&quot;bottom&quot;:true},&quot;backgroundInfo&quot;:[{&quot;type&quot;:&quot;general&quot;,&quot;left&quot;:0.0,&quot;top&quot;:0.0,&quot;right&quot;:0.0,&quot;bottom&quot;:0.0,&quot;leftAbs&quot;:false,&quot;topAbs&quot;:false,&quot;rightAbs&quot;:false,&quot;bottomAbs&quot;:false},{&quot;type&quot;:&quot;navigation&quot;,&quot;left&quot;:0.0,&quot;top&quot;:0.0,&quot;right&quot;:0.0,&quot;bottom&quot;:0.0,&quot;leftAbs&quot;:false,&quot;topAbs&quot;:false,&quot;rightAbs&quot;:false,&quot;bottomAbs&quot;:false}],&quot;subLayout&quot;:[{&quot;direction&quot;:0,&quot;horizontalAlign&quot;:-1,&quot;verticalAlign&quot;:-1,&quot;type&quot;:0,&quot;diagramDirection&quot;:0,&quot;canSetOverLayout&quot;:0,&quot;isOverLayout&quot;:0,&quot;margin&quot;:{&quot;left&quot;:1.69,&quot;top&quot;:0.0,&quot;right&quot;:1.69,&quot;bottom&quot;:0.026},&quot;edge&quot;:{&quot;left&quot;:true,&quot;top&quot;:true,&quot;right&quot;:true,&quot;bottom&quot;:false}},{&quot;direction&quot;:1,&quot;horizontalAlign&quot;:-1,&quot;verticalAlign&quot;:-1,&quot;type&quot;:0,&quot;diagramDirection&quot;:0,&quot;canSetOverLayout&quot;:0,&quot;isOverLayout&quot;:0,&quot;normalSize&quot;:{&quot;size1&quot;:52.4},&quot;minSize&quot;:{&quot;size1&quot;:35.0},&quot;maxSize&quot;:{&quot;size1&quot;:70.0},&quot;edge&quot;:{&quot;left&quot;:true,&quot;top&quot;:false,&quot;right&quot;:true,&quot;bottom&quot;:true},&quot;subLayout&quot;:[{&quot;direction&quot;:0,&quot;horizontalAlign&quot;:-1,&quot;verticalAlign&quot;:-1,&quot;type&quot;:0,&quot;diagramDirection&quot;:0,&quot;canSetOverLayout&quot;:0,&quot;isOverLayout&quot;:0,&quot;margin&quot;:{&quot;left&quot;:1.69,&quot;top&quot;:1.69,&quot;right&quot;:1.8,&quot;bottom&quot;:2.54},&quot;edge&quot;:{&quot;left&quot;:true,&quot;top&quot;:false,&quot;right&quot;:false,&quot;bottom&quot;:true}},{&quot;direction&quot;:1,&quot;horizontalAlign&quot;:-1,&quot;verticalAlign&quot;:-1,&quot;type&quot;:0,&quot;diagramDirection&quot;:0,&quot;canSetOverLayout&quot;:0,&quot;isOverLayout&quot;:0,&quot;margin&quot;:{&quot;left&quot;:0.2,&quot;top&quot;:1.69,&quot;right&quot;:1.69,&quot;bottom&quot;:2.54},&quot;edge&quot;:{&quot;left&quot;:false,&quot;top&quot;:false,&quot;right&quot;:true,&quot;bottom&quot;:true}}]}]}"/>
  <p:tag name="KSO_WM_SLIDE_BACKGROUND" val="[&quot;general&quot;,&quot;navigation&quot;]"/>
  <p:tag name="KSO_WM_SLIDE_RATIO" val="1.777778"/>
  <p:tag name="KSO_WM_SLIDE_ID" val="custom20205474_10"/>
  <p:tag name="KSO_WM_TEMPLATE_SUBCATEGORY" val="0"/>
  <p:tag name="KSO_WM_TEMPLATE_MASTER_TYPE" val="1"/>
  <p:tag name="KSO_WM_TEMPLATE_COLOR_TYPE" val="1"/>
  <p:tag name="KSO_WM_SLIDE_TYPE" val="text"/>
  <p:tag name="KSO_WM_SLIDE_SUBTYPE" val="pureTxt"/>
  <p:tag name="KSO_WM_SLIDE_ITEM_CNT" val="0"/>
  <p:tag name="KSO_WM_SLIDE_INDEX" val="10"/>
  <p:tag name="KSO_WM_SLIDE_SIZE" val="864.189*348.094"/>
  <p:tag name="KSO_WM_SLIDE_POSITION" val="47.9054*119.906"/>
  <p:tag name="KSO_WM_TAG_VERSION" val="1.0"/>
  <p:tag name="KSO_WM_BEAUTIFY_FLAG" val="#wm#"/>
  <p:tag name="KSO_WM_TEMPLATE_CATEGORY" val="custom"/>
  <p:tag name="KSO_WM_TEMPLATE_INDEX" val="20205474"/>
  <p:tag name="KSO_WM_SLIDE_LAYOUT" val="a_i_z_h"/>
  <p:tag name="KSO_WM_SLIDE_LAYOUT_CNT" val="1_1_1_2"/>
</p:tagLst>
</file>

<file path=ppt/tags/tag469.xml><?xml version="1.0" encoding="utf-8"?>
<p:tagLst xmlns:p="http://schemas.openxmlformats.org/presentationml/2006/main">
  <p:tag name="KSO_WM_UNIT_ISCONTENTSTITLE" val="0"/>
  <p:tag name="KSO_WM_UNIT_ISNUMDGMTITLE" val="0"/>
  <p:tag name="KSO_WM_UNIT_PRESET_TEXT" val="绿色卡通语文教案"/>
  <p:tag name="KSO_WM_UNIT_NOCLEAR" val="0"/>
  <p:tag name="KSO_WM_UNIT_VALUE" val="7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474_1*a*1"/>
  <p:tag name="KSO_WM_TEMPLATE_CATEGORY" val="custom"/>
  <p:tag name="KSO_WM_TEMPLATE_INDEX" val="20205474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70.xml><?xml version="1.0" encoding="utf-8"?>
<p:tagLst xmlns:p="http://schemas.openxmlformats.org/presentationml/2006/main">
  <p:tag name="KSO_WM_UNIT_ISCONTENTSTITLE" val="0"/>
  <p:tag name="KSO_WM_UNIT_ISNUMDGMTITLE" val="0"/>
  <p:tag name="KSO_WM_UNIT_PRESET_TEXT" val="绿色卡通语文教案"/>
  <p:tag name="KSO_WM_UNIT_NOCLEAR" val="0"/>
  <p:tag name="KSO_WM_UNIT_VALUE" val="7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474_1*a*1"/>
  <p:tag name="KSO_WM_TEMPLATE_CATEGORY" val="custom"/>
  <p:tag name="KSO_WM_TEMPLATE_INDEX" val="20205474"/>
  <p:tag name="KSO_WM_UNIT_LAYERLEVEL" val="1"/>
  <p:tag name="KSO_WM_TAG_VERSION" val="1.0"/>
  <p:tag name="KSO_WM_BEAUTIFY_FLAG" val="#wm#"/>
</p:tagLst>
</file>

<file path=ppt/tags/tag471.xml><?xml version="1.0" encoding="utf-8"?>
<p:tagLst xmlns:p="http://schemas.openxmlformats.org/presentationml/2006/main">
  <p:tag name="KSO_WM_SLIDE_ID" val="custom20205474_24"/>
  <p:tag name="KSO_WM_TEMPLATE_SUBCATEGORY" val="0"/>
  <p:tag name="KSO_WM_TEMPLATE_MASTER_TYPE" val="1"/>
  <p:tag name="KSO_WM_TEMPLATE_COLOR_TYPE" val="1"/>
  <p:tag name="KSO_WM_SLIDE_TYPE" val="endPage"/>
  <p:tag name="KSO_WM_SLIDE_SUBTYPE" val="pureTxt"/>
  <p:tag name="KSO_WM_SLIDE_ITEM_CNT" val="0"/>
  <p:tag name="KSO_WM_SLIDE_INDEX" val="24"/>
  <p:tag name="KSO_WM_TAG_VERSION" val="1.0"/>
  <p:tag name="KSO_WM_BEAUTIFY_FLAG" val="#wm#"/>
  <p:tag name="KSO_WM_TEMPLATE_CATEGORY" val="custom"/>
  <p:tag name="KSO_WM_TEMPLATE_INDEX" val="20205474"/>
  <p:tag name="KSO_WM_SLIDE_LAYOUT" val="a_b"/>
  <p:tag name="KSO_WM_SLIDE_LAYOUT_CNT" val="1_1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81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82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83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84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85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86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0"/>
  <p:tag name="KSO_WM_UNIT_ID" val="_13*i*0"/>
  <p:tag name="KSO_WM_UNIT_BK_DARK_LIGHT" val="2"/>
  <p:tag name="KSO_WM_UNIT_LAYERLEVEL" val="1"/>
  <p:tag name="KSO_WM_TAG_VERSION" val="1.0"/>
  <p:tag name="KSO_WM_BEAUTIFY_FLAG" val="#wm#"/>
</p:tagLst>
</file>

<file path=ppt/tags/tag87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88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89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91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92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93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94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0"/>
  <p:tag name="KSO_WM_UNIT_ID" val="_14*i*0"/>
  <p:tag name="KSO_WM_UNIT_BK_DARK_LIGHT" val="2"/>
  <p:tag name="KSO_WM_UNIT_LAYERLEVEL" val="1"/>
  <p:tag name="KSO_WM_TAG_VERSION" val="1.0"/>
  <p:tag name="KSO_WM_BEAUTIFY_FLAG" val="#wm#"/>
</p:tagLst>
</file>

<file path=ppt/tags/tag95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96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97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98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99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032623">
      <a:dk1>
        <a:sysClr val="windowText" lastClr="000000"/>
      </a:dk1>
      <a:lt1>
        <a:sysClr val="window" lastClr="FFFFFF"/>
      </a:lt1>
      <a:dk2>
        <a:srgbClr val="ECEEF3"/>
      </a:dk2>
      <a:lt2>
        <a:srgbClr val="FBFBFC"/>
      </a:lt2>
      <a:accent1>
        <a:srgbClr val="34559F"/>
      </a:accent1>
      <a:accent2>
        <a:srgbClr val="3B648A"/>
      </a:accent2>
      <a:accent3>
        <a:srgbClr val="417374"/>
      </a:accent3>
      <a:accent4>
        <a:srgbClr val="48815F"/>
      </a:accent4>
      <a:accent5>
        <a:srgbClr val="4E9049"/>
      </a:accent5>
      <a:accent6>
        <a:srgbClr val="559F34"/>
      </a:accent6>
      <a:hlink>
        <a:srgbClr val="658BD5"/>
      </a:hlink>
      <a:folHlink>
        <a:srgbClr val="A16AA5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日照虹霓">
      <a:dk1>
        <a:srgbClr val="000000"/>
      </a:dk1>
      <a:lt1>
        <a:srgbClr val="FFFFFF"/>
      </a:lt1>
      <a:dk2>
        <a:srgbClr val="D2E5EF"/>
      </a:dk2>
      <a:lt2>
        <a:srgbClr val="E9F2F6"/>
      </a:lt2>
      <a:accent1>
        <a:srgbClr val="1B85BD"/>
      </a:accent1>
      <a:accent2>
        <a:srgbClr val="1884AE"/>
      </a:accent2>
      <a:accent3>
        <a:srgbClr val="15839E"/>
      </a:accent3>
      <a:accent4>
        <a:srgbClr val="13828F"/>
      </a:accent4>
      <a:accent5>
        <a:srgbClr val="06817F"/>
      </a:accent5>
      <a:accent6>
        <a:srgbClr val="0D8070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主题​​">
  <a:themeElements>
    <a:clrScheme name="日照虹霓">
      <a:dk1>
        <a:srgbClr val="000000"/>
      </a:dk1>
      <a:lt1>
        <a:srgbClr val="FFFFFF"/>
      </a:lt1>
      <a:dk2>
        <a:srgbClr val="D2E5EF"/>
      </a:dk2>
      <a:lt2>
        <a:srgbClr val="E9F2F6"/>
      </a:lt2>
      <a:accent1>
        <a:srgbClr val="1B85BD"/>
      </a:accent1>
      <a:accent2>
        <a:srgbClr val="1884AE"/>
      </a:accent2>
      <a:accent3>
        <a:srgbClr val="15839E"/>
      </a:accent3>
      <a:accent4>
        <a:srgbClr val="13828F"/>
      </a:accent4>
      <a:accent5>
        <a:srgbClr val="06817F"/>
      </a:accent5>
      <a:accent6>
        <a:srgbClr val="0D8070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1361</Words>
  <Application>WPS 演示</Application>
  <PresentationFormat>宽屏</PresentationFormat>
  <Paragraphs>41</Paragraphs>
  <Slides>9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9</vt:i4>
      </vt:variant>
    </vt:vector>
  </HeadingPairs>
  <TitlesOfParts>
    <vt:vector size="23" baseType="lpstr">
      <vt:lpstr>Arial</vt:lpstr>
      <vt:lpstr>宋体</vt:lpstr>
      <vt:lpstr>Wingdings</vt:lpstr>
      <vt:lpstr>微软雅黑</vt:lpstr>
      <vt:lpstr>汉仪旗黑-85S</vt:lpstr>
      <vt:lpstr>黑体</vt:lpstr>
      <vt:lpstr>幼圆</vt:lpstr>
      <vt:lpstr>Arial Black</vt:lpstr>
      <vt:lpstr>Segoe UI</vt:lpstr>
      <vt:lpstr>Arial Unicode MS</vt:lpstr>
      <vt:lpstr>等线</vt:lpstr>
      <vt:lpstr>Office 主题​​</vt:lpstr>
      <vt:lpstr>1_Office 主题​​</vt:lpstr>
      <vt:lpstr>2_Office 主题​​</vt:lpstr>
      <vt:lpstr>Funny Moment</vt:lpstr>
      <vt:lpstr>PowerPoint 演示文稿</vt:lpstr>
      <vt:lpstr>PowerPoint 演示文稿</vt:lpstr>
      <vt:lpstr>Funny 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逝の风</cp:lastModifiedBy>
  <cp:revision>116</cp:revision>
  <dcterms:created xsi:type="dcterms:W3CDTF">2019-06-19T02:08:00Z</dcterms:created>
  <dcterms:modified xsi:type="dcterms:W3CDTF">2020-04-07T14:32:03Z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2052-11.1.0.9584</vt:lpwstr>
  </property>
</Properties>
</file>